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7"/>
  </p:notesMasterIdLst>
  <p:handoutMasterIdLst>
    <p:handoutMasterId r:id="rId18"/>
  </p:handoutMasterIdLst>
  <p:sldIdLst>
    <p:sldId id="256" r:id="rId5"/>
    <p:sldId id="290" r:id="rId6"/>
    <p:sldId id="296" r:id="rId7"/>
    <p:sldId id="300" r:id="rId8"/>
    <p:sldId id="299" r:id="rId9"/>
    <p:sldId id="305" r:id="rId10"/>
    <p:sldId id="298" r:id="rId11"/>
    <p:sldId id="302" r:id="rId12"/>
    <p:sldId id="306" r:id="rId13"/>
    <p:sldId id="303" r:id="rId14"/>
    <p:sldId id="293" r:id="rId15"/>
    <p:sldId id="308" r:id="rId16"/>
  </p:sldIdLst>
  <p:sldSz cx="12190413" cy="6859588"/>
  <p:notesSz cx="6858000" cy="9144000"/>
  <p:defaultTextStyle>
    <a:defPPr>
      <a:defRPr lang="ru-RU"/>
    </a:defPPr>
    <a:lvl1pPr marL="0" algn="l" defTabSz="1172261" rtl="0" eaLnBrk="1" latinLnBrk="0" hangingPunct="1">
      <a:defRPr sz="2300" kern="1200">
        <a:solidFill>
          <a:schemeClr val="tx1"/>
        </a:solidFill>
        <a:latin typeface="+mn-lt"/>
        <a:ea typeface="+mn-ea"/>
        <a:cs typeface="+mn-cs"/>
      </a:defRPr>
    </a:lvl1pPr>
    <a:lvl2pPr marL="586130" algn="l" defTabSz="1172261" rtl="0" eaLnBrk="1" latinLnBrk="0" hangingPunct="1">
      <a:defRPr sz="2300" kern="1200">
        <a:solidFill>
          <a:schemeClr val="tx1"/>
        </a:solidFill>
        <a:latin typeface="+mn-lt"/>
        <a:ea typeface="+mn-ea"/>
        <a:cs typeface="+mn-cs"/>
      </a:defRPr>
    </a:lvl2pPr>
    <a:lvl3pPr marL="1172261" algn="l" defTabSz="1172261" rtl="0" eaLnBrk="1" latinLnBrk="0" hangingPunct="1">
      <a:defRPr sz="2300" kern="1200">
        <a:solidFill>
          <a:schemeClr val="tx1"/>
        </a:solidFill>
        <a:latin typeface="+mn-lt"/>
        <a:ea typeface="+mn-ea"/>
        <a:cs typeface="+mn-cs"/>
      </a:defRPr>
    </a:lvl3pPr>
    <a:lvl4pPr marL="1758391" algn="l" defTabSz="1172261" rtl="0" eaLnBrk="1" latinLnBrk="0" hangingPunct="1">
      <a:defRPr sz="2300" kern="1200">
        <a:solidFill>
          <a:schemeClr val="tx1"/>
        </a:solidFill>
        <a:latin typeface="+mn-lt"/>
        <a:ea typeface="+mn-ea"/>
        <a:cs typeface="+mn-cs"/>
      </a:defRPr>
    </a:lvl4pPr>
    <a:lvl5pPr marL="2344522" algn="l" defTabSz="1172261" rtl="0" eaLnBrk="1" latinLnBrk="0" hangingPunct="1">
      <a:defRPr sz="2300" kern="1200">
        <a:solidFill>
          <a:schemeClr val="tx1"/>
        </a:solidFill>
        <a:latin typeface="+mn-lt"/>
        <a:ea typeface="+mn-ea"/>
        <a:cs typeface="+mn-cs"/>
      </a:defRPr>
    </a:lvl5pPr>
    <a:lvl6pPr marL="2930652" algn="l" defTabSz="1172261" rtl="0" eaLnBrk="1" latinLnBrk="0" hangingPunct="1">
      <a:defRPr sz="2300" kern="1200">
        <a:solidFill>
          <a:schemeClr val="tx1"/>
        </a:solidFill>
        <a:latin typeface="+mn-lt"/>
        <a:ea typeface="+mn-ea"/>
        <a:cs typeface="+mn-cs"/>
      </a:defRPr>
    </a:lvl6pPr>
    <a:lvl7pPr marL="3516782" algn="l" defTabSz="1172261" rtl="0" eaLnBrk="1" latinLnBrk="0" hangingPunct="1">
      <a:defRPr sz="2300" kern="1200">
        <a:solidFill>
          <a:schemeClr val="tx1"/>
        </a:solidFill>
        <a:latin typeface="+mn-lt"/>
        <a:ea typeface="+mn-ea"/>
        <a:cs typeface="+mn-cs"/>
      </a:defRPr>
    </a:lvl7pPr>
    <a:lvl8pPr marL="4102913" algn="l" defTabSz="1172261" rtl="0" eaLnBrk="1" latinLnBrk="0" hangingPunct="1">
      <a:defRPr sz="2300" kern="1200">
        <a:solidFill>
          <a:schemeClr val="tx1"/>
        </a:solidFill>
        <a:latin typeface="+mn-lt"/>
        <a:ea typeface="+mn-ea"/>
        <a:cs typeface="+mn-cs"/>
      </a:defRPr>
    </a:lvl8pPr>
    <a:lvl9pPr marL="4689043" algn="l" defTabSz="1172261" rtl="0" eaLnBrk="1" latinLnBrk="0" hangingPunct="1">
      <a:defRPr sz="2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43">
          <p15:clr>
            <a:srgbClr val="A4A3A4"/>
          </p15:clr>
        </p15:guide>
        <p15:guide id="2" orient="horz" pos="176">
          <p15:clr>
            <a:srgbClr val="A4A3A4"/>
          </p15:clr>
        </p15:guide>
        <p15:guide id="3" pos="7482">
          <p15:clr>
            <a:srgbClr val="A4A3A4"/>
          </p15:clr>
        </p15:guide>
        <p15:guide id="4" pos="196">
          <p15:clr>
            <a:srgbClr val="A4A3A4"/>
          </p15:clr>
        </p15:guide>
        <p15:guide id="5" orient="horz" pos="2160">
          <p15:clr>
            <a:srgbClr val="A4A3A4"/>
          </p15:clr>
        </p15:guide>
        <p15:guide id="6"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a:srgbClr val="FAFAFA"/>
    <a:srgbClr val="605D5C"/>
    <a:srgbClr val="E63538"/>
    <a:srgbClr val="FF6600"/>
    <a:srgbClr val="008000"/>
    <a:srgbClr val="FF3300"/>
    <a:srgbClr val="66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B9C9CA-3806-4536-8494-E41C394B85D9}" v="13" dt="2022-07-28T09:23:15.352"/>
  </p1510:revLst>
</p1510:revInfo>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8673" autoAdjust="0"/>
  </p:normalViewPr>
  <p:slideViewPr>
    <p:cSldViewPr snapToGrid="0" snapToObjects="1" showGuides="1">
      <p:cViewPr varScale="1">
        <p:scale>
          <a:sx n="82" d="100"/>
          <a:sy n="82" d="100"/>
        </p:scale>
        <p:origin x="720" y="77"/>
      </p:cViewPr>
      <p:guideLst>
        <p:guide orient="horz" pos="4143"/>
        <p:guide orient="horz" pos="176"/>
        <p:guide pos="7482"/>
        <p:guide pos="196"/>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2" d="100"/>
        <a:sy n="142" d="100"/>
      </p:scale>
      <p:origin x="0" y="0"/>
    </p:cViewPr>
  </p:sorterViewPr>
  <p:notesViewPr>
    <p:cSldViewPr snapToGrid="0" snapToObjects="1" showGuides="1">
      <p:cViewPr varScale="1">
        <p:scale>
          <a:sx n="87" d="100"/>
          <a:sy n="87" d="100"/>
        </p:scale>
        <p:origin x="-3546"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E505C6-5396-45F1-B432-409A5579EC5D}"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3A58E56-78E1-4FF2-BFCF-095B5A6C2970}">
      <dgm:prSet custT="1"/>
      <dgm:spPr/>
      <dgm:t>
        <a:bodyPr/>
        <a:lstStyle/>
        <a:p>
          <a:r>
            <a:rPr lang="ru-RU" sz="2400" dirty="0">
              <a:latin typeface="Times New Roman" panose="02020603050405020304" pitchFamily="18" charset="0"/>
              <a:cs typeface="Times New Roman" panose="02020603050405020304" pitchFamily="18" charset="0"/>
            </a:rPr>
            <a:t>Архитектуры: </a:t>
          </a:r>
          <a:r>
            <a:rPr lang="en-US" sz="2400" b="1" dirty="0">
              <a:latin typeface="Times New Roman" panose="02020603050405020304" pitchFamily="18" charset="0"/>
              <a:cs typeface="Times New Roman" panose="02020603050405020304" pitchFamily="18" charset="0"/>
            </a:rPr>
            <a:t>MVC</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и</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MVVM</a:t>
          </a:r>
          <a:r>
            <a:rPr lang="ru-RU"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dgm:t>
    </dgm:pt>
    <dgm:pt modelId="{91DDF755-C303-4EBE-9045-1DC13AAF8AD4}" type="parTrans" cxnId="{EE378D75-CCD3-4C25-B370-C011E00CF50B}">
      <dgm:prSet/>
      <dgm:spPr/>
      <dgm:t>
        <a:bodyPr/>
        <a:lstStyle/>
        <a:p>
          <a:endParaRPr lang="en-US"/>
        </a:p>
      </dgm:t>
    </dgm:pt>
    <dgm:pt modelId="{3B274C70-38A2-4A95-A8EB-5B3D76062A0D}" type="sibTrans" cxnId="{EE378D75-CCD3-4C25-B370-C011E00CF50B}">
      <dgm:prSet/>
      <dgm:spPr/>
      <dgm:t>
        <a:bodyPr/>
        <a:lstStyle/>
        <a:p>
          <a:endParaRPr lang="en-US"/>
        </a:p>
      </dgm:t>
    </dgm:pt>
    <dgm:pt modelId="{7F144828-257E-49A2-88C7-DA8D658BF04A}">
      <dgm:prSet custT="1"/>
      <dgm:spPr/>
      <dgm:t>
        <a:bodyPr/>
        <a:lstStyle/>
        <a:p>
          <a:r>
            <a:rPr lang="ru-RU" sz="2400" dirty="0">
              <a:latin typeface="Times New Roman" panose="02020603050405020304" pitchFamily="18" charset="0"/>
              <a:cs typeface="Times New Roman" panose="02020603050405020304" pitchFamily="18" charset="0"/>
            </a:rPr>
            <a:t>Фронтенд использует </a:t>
          </a:r>
          <a:r>
            <a:rPr lang="en-US" sz="2400" b="1" dirty="0">
              <a:latin typeface="Times New Roman" panose="02020603050405020304" pitchFamily="18" charset="0"/>
              <a:cs typeface="Times New Roman" panose="02020603050405020304" pitchFamily="18" charset="0"/>
            </a:rPr>
            <a:t>Blazor</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Web Assembly</a:t>
          </a:r>
          <a:r>
            <a:rPr lang="en-US" sz="2400" dirty="0">
              <a:latin typeface="Times New Roman" panose="02020603050405020304" pitchFamily="18" charset="0"/>
              <a:cs typeface="Times New Roman" panose="02020603050405020304" pitchFamily="18" charset="0"/>
            </a:rPr>
            <a:t>.</a:t>
          </a:r>
        </a:p>
      </dgm:t>
    </dgm:pt>
    <dgm:pt modelId="{B8055F4E-6D02-4379-9A2C-0B6AB331575B}" type="parTrans" cxnId="{13E65B51-0A8F-47E0-BB9B-182ED09ECB29}">
      <dgm:prSet/>
      <dgm:spPr/>
      <dgm:t>
        <a:bodyPr/>
        <a:lstStyle/>
        <a:p>
          <a:endParaRPr lang="en-US"/>
        </a:p>
      </dgm:t>
    </dgm:pt>
    <dgm:pt modelId="{CC8C91B5-9C79-40EF-A11F-2E69F8928323}" type="sibTrans" cxnId="{13E65B51-0A8F-47E0-BB9B-182ED09ECB29}">
      <dgm:prSet/>
      <dgm:spPr/>
      <dgm:t>
        <a:bodyPr/>
        <a:lstStyle/>
        <a:p>
          <a:endParaRPr lang="en-US"/>
        </a:p>
      </dgm:t>
    </dgm:pt>
    <dgm:pt modelId="{2E87EA69-7C52-43E9-9ABE-5254A0B642CF}">
      <dgm:prSet custT="1"/>
      <dgm:spPr/>
      <dgm:t>
        <a:bodyPr/>
        <a:lstStyle/>
        <a:p>
          <a:r>
            <a:rPr lang="ru-RU" sz="2400" dirty="0">
              <a:latin typeface="Times New Roman" panose="02020603050405020304" pitchFamily="18" charset="0"/>
              <a:cs typeface="Times New Roman" panose="02020603050405020304" pitchFamily="18" charset="0"/>
            </a:rPr>
            <a:t>Бэкенд: </a:t>
          </a:r>
          <a:r>
            <a:rPr lang="en-US" sz="2400" b="1" dirty="0">
              <a:latin typeface="Times New Roman" panose="02020603050405020304" pitchFamily="18" charset="0"/>
              <a:cs typeface="Times New Roman" panose="02020603050405020304" pitchFamily="18" charset="0"/>
            </a:rPr>
            <a:t>.NET (C#)</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ASP.NET Core</a:t>
          </a:r>
          <a:r>
            <a:rPr lang="en-US" sz="2400"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RestAPI</a:t>
          </a:r>
          <a:r>
            <a:rPr lang="ru-RU"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dgm:t>
    </dgm:pt>
    <dgm:pt modelId="{675AC9B0-EF16-4280-80F4-84D2C84F3692}" type="parTrans" cxnId="{388BDAA6-D48F-4A2F-AE09-3BABDFD3E749}">
      <dgm:prSet/>
      <dgm:spPr/>
      <dgm:t>
        <a:bodyPr/>
        <a:lstStyle/>
        <a:p>
          <a:endParaRPr lang="en-US"/>
        </a:p>
      </dgm:t>
    </dgm:pt>
    <dgm:pt modelId="{ADF33198-D73D-42E5-8B09-1B6D31D95172}" type="sibTrans" cxnId="{388BDAA6-D48F-4A2F-AE09-3BABDFD3E749}">
      <dgm:prSet/>
      <dgm:spPr/>
      <dgm:t>
        <a:bodyPr/>
        <a:lstStyle/>
        <a:p>
          <a:endParaRPr lang="en-US"/>
        </a:p>
      </dgm:t>
    </dgm:pt>
    <dgm:pt modelId="{512614E7-1248-4BDF-8E67-BF224D5719B2}">
      <dgm:prSet custT="1"/>
      <dgm:spPr/>
      <dgm:t>
        <a:bodyPr/>
        <a:lstStyle/>
        <a:p>
          <a:r>
            <a:rPr lang="ru-RU" sz="2400" dirty="0">
              <a:latin typeface="Times New Roman" panose="02020603050405020304" pitchFamily="18" charset="0"/>
              <a:cs typeface="Times New Roman" panose="02020603050405020304" pitchFamily="18" charset="0"/>
            </a:rPr>
            <a:t>Базы данных: </a:t>
          </a:r>
          <a:r>
            <a:rPr lang="en-US" sz="2400" b="1" dirty="0">
              <a:latin typeface="Times New Roman" panose="02020603050405020304" pitchFamily="18" charset="0"/>
              <a:cs typeface="Times New Roman" panose="02020603050405020304" pitchFamily="18" charset="0"/>
            </a:rPr>
            <a:t>PostgreSQL</a:t>
          </a:r>
          <a:r>
            <a:rPr lang="en-US" sz="2400" dirty="0">
              <a:latin typeface="Times New Roman" panose="02020603050405020304" pitchFamily="18" charset="0"/>
              <a:cs typeface="Times New Roman" panose="02020603050405020304" pitchFamily="18" charset="0"/>
            </a:rPr>
            <a:t>. </a:t>
          </a:r>
        </a:p>
      </dgm:t>
    </dgm:pt>
    <dgm:pt modelId="{80AC3672-B4F2-4822-864B-751F783F9038}" type="parTrans" cxnId="{90432D34-1526-4D30-9C14-9CC5112244DB}">
      <dgm:prSet/>
      <dgm:spPr/>
      <dgm:t>
        <a:bodyPr/>
        <a:lstStyle/>
        <a:p>
          <a:endParaRPr lang="en-US"/>
        </a:p>
      </dgm:t>
    </dgm:pt>
    <dgm:pt modelId="{389A887F-BF33-4F0A-A967-BAC9E27499CB}" type="sibTrans" cxnId="{90432D34-1526-4D30-9C14-9CC5112244DB}">
      <dgm:prSet/>
      <dgm:spPr/>
      <dgm:t>
        <a:bodyPr/>
        <a:lstStyle/>
        <a:p>
          <a:endParaRPr lang="en-US"/>
        </a:p>
      </dgm:t>
    </dgm:pt>
    <dgm:pt modelId="{16E99A0B-C526-4627-8201-5FB1604C346B}">
      <dgm:prSet custT="1"/>
      <dgm:spPr/>
      <dgm:t>
        <a:bodyPr/>
        <a:lstStyle/>
        <a:p>
          <a:r>
            <a:rPr lang="ru-RU" sz="2400" dirty="0">
              <a:latin typeface="Times New Roman" panose="02020603050405020304" pitchFamily="18" charset="0"/>
              <a:cs typeface="Times New Roman" panose="02020603050405020304" pitchFamily="18" charset="0"/>
            </a:rPr>
            <a:t>Разработка ведется на платформе </a:t>
          </a:r>
          <a:r>
            <a:rPr lang="en-US" sz="2400" b="1" dirty="0">
              <a:latin typeface="Times New Roman" panose="02020603050405020304" pitchFamily="18" charset="0"/>
              <a:cs typeface="Times New Roman" panose="02020603050405020304" pitchFamily="18" charset="0"/>
            </a:rPr>
            <a:t>.NET </a:t>
          </a:r>
          <a:r>
            <a:rPr lang="ru-RU" sz="2400" b="1" dirty="0">
              <a:latin typeface="Times New Roman" panose="02020603050405020304" pitchFamily="18" charset="0"/>
              <a:cs typeface="Times New Roman" panose="02020603050405020304" pitchFamily="18" charset="0"/>
            </a:rPr>
            <a:t>(С</a:t>
          </a:r>
          <a:r>
            <a:rPr lang="en-US" sz="2400" b="1" dirty="0">
              <a:latin typeface="Times New Roman" panose="02020603050405020304" pitchFamily="18" charset="0"/>
              <a:cs typeface="Times New Roman" panose="02020603050405020304" pitchFamily="18" charset="0"/>
            </a:rPr>
            <a:t>#</a:t>
          </a:r>
          <a:r>
            <a:rPr lang="ru-RU" sz="2400" b="1" dirty="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а проект придерживается принципов </a:t>
          </a:r>
          <a:r>
            <a:rPr lang="en-US" sz="2400" b="1" dirty="0">
              <a:latin typeface="Times New Roman" panose="02020603050405020304" pitchFamily="18" charset="0"/>
              <a:cs typeface="Times New Roman" panose="02020603050405020304" pitchFamily="18" charset="0"/>
            </a:rPr>
            <a:t>SOLID</a:t>
          </a:r>
          <a:r>
            <a:rPr lang="ru-RU"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dgm:t>
    </dgm:pt>
    <dgm:pt modelId="{B63C5014-8B07-4DED-B542-7CDB2ACC44B6}" type="parTrans" cxnId="{B1995EDE-D879-460D-959F-B1554E496E0E}">
      <dgm:prSet/>
      <dgm:spPr/>
      <dgm:t>
        <a:bodyPr/>
        <a:lstStyle/>
        <a:p>
          <a:endParaRPr lang="en-US"/>
        </a:p>
      </dgm:t>
    </dgm:pt>
    <dgm:pt modelId="{A9A74513-02ED-4C82-B2ED-95C01A8AE8ED}" type="sibTrans" cxnId="{B1995EDE-D879-460D-959F-B1554E496E0E}">
      <dgm:prSet/>
      <dgm:spPr/>
      <dgm:t>
        <a:bodyPr/>
        <a:lstStyle/>
        <a:p>
          <a:endParaRPr lang="en-US"/>
        </a:p>
      </dgm:t>
    </dgm:pt>
    <dgm:pt modelId="{690D1AE2-B7AF-4AE5-90BC-2656EA0E9C8C}">
      <dgm:prSet custT="1"/>
      <dgm:spPr/>
      <dgm:t>
        <a:bodyPr/>
        <a:lstStyle/>
        <a:p>
          <a:r>
            <a:rPr lang="ru-RU" sz="2400" dirty="0">
              <a:latin typeface="Times New Roman" panose="02020603050405020304" pitchFamily="18" charset="0"/>
              <a:cs typeface="Times New Roman" panose="02020603050405020304" pitchFamily="18" charset="0"/>
            </a:rPr>
            <a:t>Система контроля версий </a:t>
          </a:r>
          <a:r>
            <a:rPr lang="en-US" sz="2400" b="1" dirty="0">
              <a:latin typeface="Times New Roman" panose="02020603050405020304" pitchFamily="18" charset="0"/>
              <a:cs typeface="Times New Roman" panose="02020603050405020304" pitchFamily="18" charset="0"/>
            </a:rPr>
            <a:t>Git</a:t>
          </a:r>
          <a:r>
            <a:rPr lang="en-US" sz="2400" dirty="0">
              <a:latin typeface="Times New Roman" panose="02020603050405020304" pitchFamily="18" charset="0"/>
              <a:cs typeface="Times New Roman" panose="02020603050405020304" pitchFamily="18" charset="0"/>
            </a:rPr>
            <a:t>.</a:t>
          </a:r>
        </a:p>
      </dgm:t>
    </dgm:pt>
    <dgm:pt modelId="{A349C90E-9E6F-457B-A4B1-2CA0DF9BED15}" type="parTrans" cxnId="{EE8081EF-9FA2-4B56-A7DA-03D25F7609FD}">
      <dgm:prSet/>
      <dgm:spPr/>
      <dgm:t>
        <a:bodyPr/>
        <a:lstStyle/>
        <a:p>
          <a:endParaRPr lang="en-US"/>
        </a:p>
      </dgm:t>
    </dgm:pt>
    <dgm:pt modelId="{5545953F-743E-4F3C-B01F-18428E339806}" type="sibTrans" cxnId="{EE8081EF-9FA2-4B56-A7DA-03D25F7609FD}">
      <dgm:prSet/>
      <dgm:spPr/>
      <dgm:t>
        <a:bodyPr/>
        <a:lstStyle/>
        <a:p>
          <a:endParaRPr lang="en-US"/>
        </a:p>
      </dgm:t>
    </dgm:pt>
    <dgm:pt modelId="{43F582BE-B412-44EF-911E-0C8C93C3659C}" type="pres">
      <dgm:prSet presAssocID="{55E505C6-5396-45F1-B432-409A5579EC5D}" presName="root" presStyleCnt="0">
        <dgm:presLayoutVars>
          <dgm:dir/>
          <dgm:resizeHandles val="exact"/>
        </dgm:presLayoutVars>
      </dgm:prSet>
      <dgm:spPr/>
    </dgm:pt>
    <dgm:pt modelId="{E8195D75-5827-483E-9014-A3C91C9C694B}" type="pres">
      <dgm:prSet presAssocID="{73A58E56-78E1-4FF2-BFCF-095B5A6C2970}" presName="compNode" presStyleCnt="0"/>
      <dgm:spPr/>
    </dgm:pt>
    <dgm:pt modelId="{BC28FA3C-3944-41C8-9656-90EE4DA6D4BC}" type="pres">
      <dgm:prSet presAssocID="{73A58E56-78E1-4FF2-BFCF-095B5A6C2970}" presName="bgRect" presStyleLbl="bgShp" presStyleIdx="0" presStyleCnt="6" custLinFactNeighborX="0"/>
      <dgm:spPr/>
    </dgm:pt>
    <dgm:pt modelId="{756C88A1-38E5-4D32-AD7D-DF727FF6A4D4}" type="pres">
      <dgm:prSet presAssocID="{73A58E56-78E1-4FF2-BFCF-095B5A6C2970}"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Монитор"/>
        </a:ext>
      </dgm:extLst>
    </dgm:pt>
    <dgm:pt modelId="{C2764E0A-A13E-495C-8760-EEEF3DAF2A87}" type="pres">
      <dgm:prSet presAssocID="{73A58E56-78E1-4FF2-BFCF-095B5A6C2970}" presName="spaceRect" presStyleCnt="0"/>
      <dgm:spPr/>
    </dgm:pt>
    <dgm:pt modelId="{7C0F0872-2C53-437C-BC9A-F694DA656D01}" type="pres">
      <dgm:prSet presAssocID="{73A58E56-78E1-4FF2-BFCF-095B5A6C2970}" presName="parTx" presStyleLbl="revTx" presStyleIdx="0" presStyleCnt="6" custLinFactNeighborY="-7580">
        <dgm:presLayoutVars>
          <dgm:chMax val="0"/>
          <dgm:chPref val="0"/>
        </dgm:presLayoutVars>
      </dgm:prSet>
      <dgm:spPr/>
    </dgm:pt>
    <dgm:pt modelId="{97712BDD-5A33-413C-9B94-602B36B38836}" type="pres">
      <dgm:prSet presAssocID="{3B274C70-38A2-4A95-A8EB-5B3D76062A0D}" presName="sibTrans" presStyleCnt="0"/>
      <dgm:spPr/>
    </dgm:pt>
    <dgm:pt modelId="{32F9AC2C-9490-4BDB-93E3-CFE755524E42}" type="pres">
      <dgm:prSet presAssocID="{7F144828-257E-49A2-88C7-DA8D658BF04A}" presName="compNode" presStyleCnt="0"/>
      <dgm:spPr/>
    </dgm:pt>
    <dgm:pt modelId="{A2EB98B1-118B-4522-B0D6-3D6335C370C0}" type="pres">
      <dgm:prSet presAssocID="{7F144828-257E-49A2-88C7-DA8D658BF04A}" presName="bgRect" presStyleLbl="bgShp" presStyleIdx="1" presStyleCnt="6"/>
      <dgm:spPr/>
    </dgm:pt>
    <dgm:pt modelId="{57E90A63-1683-47E3-91C7-EBC434C60729}" type="pres">
      <dgm:prSet presAssocID="{7F144828-257E-49A2-88C7-DA8D658BF04A}" presName="iconRect" presStyleLbl="node1" presStyleIdx="1" presStyleCnt="6"/>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noFill/>
        </a:ln>
      </dgm:spPr>
    </dgm:pt>
    <dgm:pt modelId="{AD8AE9CC-2C93-41F4-9AD0-BF4BFE58CB31}" type="pres">
      <dgm:prSet presAssocID="{7F144828-257E-49A2-88C7-DA8D658BF04A}" presName="spaceRect" presStyleCnt="0"/>
      <dgm:spPr/>
    </dgm:pt>
    <dgm:pt modelId="{7F6683F6-C8D4-4BAF-B15B-3B90897CB728}" type="pres">
      <dgm:prSet presAssocID="{7F144828-257E-49A2-88C7-DA8D658BF04A}" presName="parTx" presStyleLbl="revTx" presStyleIdx="1" presStyleCnt="6" custLinFactNeighborY="-7580">
        <dgm:presLayoutVars>
          <dgm:chMax val="0"/>
          <dgm:chPref val="0"/>
        </dgm:presLayoutVars>
      </dgm:prSet>
      <dgm:spPr/>
    </dgm:pt>
    <dgm:pt modelId="{FED35739-5354-4B13-932A-77D6DF8B5F82}" type="pres">
      <dgm:prSet presAssocID="{CC8C91B5-9C79-40EF-A11F-2E69F8928323}" presName="sibTrans" presStyleCnt="0"/>
      <dgm:spPr/>
    </dgm:pt>
    <dgm:pt modelId="{90E9B6D8-FB66-483E-9E0B-9B4EEF53A662}" type="pres">
      <dgm:prSet presAssocID="{2E87EA69-7C52-43E9-9ABE-5254A0B642CF}" presName="compNode" presStyleCnt="0"/>
      <dgm:spPr/>
    </dgm:pt>
    <dgm:pt modelId="{24E7BF9B-DCA1-4B66-AB49-6367CA13F4DD}" type="pres">
      <dgm:prSet presAssocID="{2E87EA69-7C52-43E9-9ABE-5254A0B642CF}" presName="bgRect" presStyleLbl="bgShp" presStyleIdx="2" presStyleCnt="6"/>
      <dgm:spPr/>
    </dgm:pt>
    <dgm:pt modelId="{FA9FBE61-73E6-4286-AFA0-51C3E5EDCD6D}" type="pres">
      <dgm:prSet presAssocID="{2E87EA69-7C52-43E9-9ABE-5254A0B642CF}" presName="iconRect" presStyleLbl="node1" presStyleIdx="2" presStyleCnt="6"/>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Компьютер"/>
        </a:ext>
      </dgm:extLst>
    </dgm:pt>
    <dgm:pt modelId="{52BA61AD-81D6-4478-B765-D78488D08DC6}" type="pres">
      <dgm:prSet presAssocID="{2E87EA69-7C52-43E9-9ABE-5254A0B642CF}" presName="spaceRect" presStyleCnt="0"/>
      <dgm:spPr/>
    </dgm:pt>
    <dgm:pt modelId="{CA8E8C61-4242-4B18-9D91-48EB7280D10B}" type="pres">
      <dgm:prSet presAssocID="{2E87EA69-7C52-43E9-9ABE-5254A0B642CF}" presName="parTx" presStyleLbl="revTx" presStyleIdx="2" presStyleCnt="6" custLinFactNeighborY="-10612">
        <dgm:presLayoutVars>
          <dgm:chMax val="0"/>
          <dgm:chPref val="0"/>
        </dgm:presLayoutVars>
      </dgm:prSet>
      <dgm:spPr/>
    </dgm:pt>
    <dgm:pt modelId="{A99D3992-EDC8-44A0-A197-B2DCC9C4CEC6}" type="pres">
      <dgm:prSet presAssocID="{ADF33198-D73D-42E5-8B09-1B6D31D95172}" presName="sibTrans" presStyleCnt="0"/>
      <dgm:spPr/>
    </dgm:pt>
    <dgm:pt modelId="{F21C25A7-0BE2-47D6-B236-AE2BF5ED75C9}" type="pres">
      <dgm:prSet presAssocID="{512614E7-1248-4BDF-8E67-BF224D5719B2}" presName="compNode" presStyleCnt="0"/>
      <dgm:spPr/>
    </dgm:pt>
    <dgm:pt modelId="{6E22DDBE-BD2F-46F7-B715-A5C68E0688FF}" type="pres">
      <dgm:prSet presAssocID="{512614E7-1248-4BDF-8E67-BF224D5719B2}" presName="bgRect" presStyleLbl="bgShp" presStyleIdx="3" presStyleCnt="6"/>
      <dgm:spPr/>
    </dgm:pt>
    <dgm:pt modelId="{1516D74B-5600-4F09-955F-A7CB3BB50601}" type="pres">
      <dgm:prSet presAssocID="{512614E7-1248-4BDF-8E67-BF224D5719B2}" presName="iconRect" presStyleLbl="node1" presStyleIdx="3" presStyleCnt="6"/>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Таблица"/>
        </a:ext>
      </dgm:extLst>
    </dgm:pt>
    <dgm:pt modelId="{93BCCE54-5C63-410D-BA8C-59EE6F2B75B1}" type="pres">
      <dgm:prSet presAssocID="{512614E7-1248-4BDF-8E67-BF224D5719B2}" presName="spaceRect" presStyleCnt="0"/>
      <dgm:spPr/>
    </dgm:pt>
    <dgm:pt modelId="{B1E8BA43-07AB-480F-B78D-EF5EFA9AD9F5}" type="pres">
      <dgm:prSet presAssocID="{512614E7-1248-4BDF-8E67-BF224D5719B2}" presName="parTx" presStyleLbl="revTx" presStyleIdx="3" presStyleCnt="6" custLinFactNeighborY="-10612">
        <dgm:presLayoutVars>
          <dgm:chMax val="0"/>
          <dgm:chPref val="0"/>
        </dgm:presLayoutVars>
      </dgm:prSet>
      <dgm:spPr/>
    </dgm:pt>
    <dgm:pt modelId="{968EF1A9-57F5-4DD6-AE05-9F571DF2CCDB}" type="pres">
      <dgm:prSet presAssocID="{389A887F-BF33-4F0A-A967-BAC9E27499CB}" presName="sibTrans" presStyleCnt="0"/>
      <dgm:spPr/>
    </dgm:pt>
    <dgm:pt modelId="{6446B281-D850-468B-903C-8DC4C653BCA6}" type="pres">
      <dgm:prSet presAssocID="{16E99A0B-C526-4627-8201-5FB1604C346B}" presName="compNode" presStyleCnt="0"/>
      <dgm:spPr/>
    </dgm:pt>
    <dgm:pt modelId="{33BD8245-8EF1-4777-8A95-92DC04FA0688}" type="pres">
      <dgm:prSet presAssocID="{16E99A0B-C526-4627-8201-5FB1604C346B}" presName="bgRect" presStyleLbl="bgShp" presStyleIdx="4" presStyleCnt="6" custScaleY="141340"/>
      <dgm:spPr/>
    </dgm:pt>
    <dgm:pt modelId="{DD7AAC6A-0442-4A5D-8B31-035F93AF968E}" type="pres">
      <dgm:prSet presAssocID="{16E99A0B-C526-4627-8201-5FB1604C346B}" presName="iconRect" presStyleLbl="node1" presStyleIdx="4" presStyleCnt="6"/>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Tanabata Tree"/>
        </a:ext>
      </dgm:extLst>
    </dgm:pt>
    <dgm:pt modelId="{5B6AFC47-EF9E-4A5D-BCCE-4160810599D8}" type="pres">
      <dgm:prSet presAssocID="{16E99A0B-C526-4627-8201-5FB1604C346B}" presName="spaceRect" presStyleCnt="0"/>
      <dgm:spPr/>
    </dgm:pt>
    <dgm:pt modelId="{96C2231D-C1C1-4226-8FB4-1E0812850879}" type="pres">
      <dgm:prSet presAssocID="{16E99A0B-C526-4627-8201-5FB1604C346B}" presName="parTx" presStyleLbl="revTx" presStyleIdx="4" presStyleCnt="6" custLinFactNeighborX="-155" custLinFactNeighborY="-9098">
        <dgm:presLayoutVars>
          <dgm:chMax val="0"/>
          <dgm:chPref val="0"/>
        </dgm:presLayoutVars>
      </dgm:prSet>
      <dgm:spPr/>
    </dgm:pt>
    <dgm:pt modelId="{F696AD53-08F1-43FF-8F60-E058F2E1368C}" type="pres">
      <dgm:prSet presAssocID="{A9A74513-02ED-4C82-B2ED-95C01A8AE8ED}" presName="sibTrans" presStyleCnt="0"/>
      <dgm:spPr/>
    </dgm:pt>
    <dgm:pt modelId="{87FDC1D8-89C6-410F-9140-9AFFB5250DB4}" type="pres">
      <dgm:prSet presAssocID="{690D1AE2-B7AF-4AE5-90BC-2656EA0E9C8C}" presName="compNode" presStyleCnt="0"/>
      <dgm:spPr/>
    </dgm:pt>
    <dgm:pt modelId="{1D2D8D52-E3D2-4205-BE0F-31A87D343B6E}" type="pres">
      <dgm:prSet presAssocID="{690D1AE2-B7AF-4AE5-90BC-2656EA0E9C8C}" presName="bgRect" presStyleLbl="bgShp" presStyleIdx="5" presStyleCnt="6"/>
      <dgm:spPr/>
    </dgm:pt>
    <dgm:pt modelId="{1B31EE74-87D8-43B7-AE48-EB3608CD6F9D}" type="pres">
      <dgm:prSet presAssocID="{690D1AE2-B7AF-4AE5-90BC-2656EA0E9C8C}" presName="iconRect" presStyleLbl="node1" presStyleIdx="5" presStyleCnt="6"/>
      <dgm:spPr>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dgm:spPr>
      <dgm:extLst>
        <a:ext uri="{E40237B7-FDA0-4F09-8148-C483321AD2D9}">
          <dgm14:cNvPr xmlns:dgm14="http://schemas.microsoft.com/office/drawing/2010/diagram" id="0" name="" descr="Network Diagram"/>
        </a:ext>
      </dgm:extLst>
    </dgm:pt>
    <dgm:pt modelId="{B0420B8C-0D6D-4F76-8AB6-5605B5279722}" type="pres">
      <dgm:prSet presAssocID="{690D1AE2-B7AF-4AE5-90BC-2656EA0E9C8C}" presName="spaceRect" presStyleCnt="0"/>
      <dgm:spPr/>
    </dgm:pt>
    <dgm:pt modelId="{067A0B98-CA91-460B-AC23-B3C72C824F43}" type="pres">
      <dgm:prSet presAssocID="{690D1AE2-B7AF-4AE5-90BC-2656EA0E9C8C}" presName="parTx" presStyleLbl="revTx" presStyleIdx="5" presStyleCnt="6" custLinFactNeighborY="-10612">
        <dgm:presLayoutVars>
          <dgm:chMax val="0"/>
          <dgm:chPref val="0"/>
        </dgm:presLayoutVars>
      </dgm:prSet>
      <dgm:spPr/>
    </dgm:pt>
  </dgm:ptLst>
  <dgm:cxnLst>
    <dgm:cxn modelId="{50CDD325-6123-42B7-AC3C-6C525229DF32}" type="presOf" srcId="{2E87EA69-7C52-43E9-9ABE-5254A0B642CF}" destId="{CA8E8C61-4242-4B18-9D91-48EB7280D10B}" srcOrd="0" destOrd="0" presId="urn:microsoft.com/office/officeart/2018/2/layout/IconVerticalSolidList"/>
    <dgm:cxn modelId="{90432D34-1526-4D30-9C14-9CC5112244DB}" srcId="{55E505C6-5396-45F1-B432-409A5579EC5D}" destId="{512614E7-1248-4BDF-8E67-BF224D5719B2}" srcOrd="3" destOrd="0" parTransId="{80AC3672-B4F2-4822-864B-751F783F9038}" sibTransId="{389A887F-BF33-4F0A-A967-BAC9E27499CB}"/>
    <dgm:cxn modelId="{6D460145-6DA4-4AD2-86C2-1150BFB650C6}" type="presOf" srcId="{73A58E56-78E1-4FF2-BFCF-095B5A6C2970}" destId="{7C0F0872-2C53-437C-BC9A-F694DA656D01}" srcOrd="0" destOrd="0" presId="urn:microsoft.com/office/officeart/2018/2/layout/IconVerticalSolidList"/>
    <dgm:cxn modelId="{13E65B51-0A8F-47E0-BB9B-182ED09ECB29}" srcId="{55E505C6-5396-45F1-B432-409A5579EC5D}" destId="{7F144828-257E-49A2-88C7-DA8D658BF04A}" srcOrd="1" destOrd="0" parTransId="{B8055F4E-6D02-4379-9A2C-0B6AB331575B}" sibTransId="{CC8C91B5-9C79-40EF-A11F-2E69F8928323}"/>
    <dgm:cxn modelId="{EE378D75-CCD3-4C25-B370-C011E00CF50B}" srcId="{55E505C6-5396-45F1-B432-409A5579EC5D}" destId="{73A58E56-78E1-4FF2-BFCF-095B5A6C2970}" srcOrd="0" destOrd="0" parTransId="{91DDF755-C303-4EBE-9045-1DC13AAF8AD4}" sibTransId="{3B274C70-38A2-4A95-A8EB-5B3D76062A0D}"/>
    <dgm:cxn modelId="{8BC01F76-DCC6-4BA3-B921-E6631EBED29D}" type="presOf" srcId="{55E505C6-5396-45F1-B432-409A5579EC5D}" destId="{43F582BE-B412-44EF-911E-0C8C93C3659C}" srcOrd="0" destOrd="0" presId="urn:microsoft.com/office/officeart/2018/2/layout/IconVerticalSolidList"/>
    <dgm:cxn modelId="{388BDAA6-D48F-4A2F-AE09-3BABDFD3E749}" srcId="{55E505C6-5396-45F1-B432-409A5579EC5D}" destId="{2E87EA69-7C52-43E9-9ABE-5254A0B642CF}" srcOrd="2" destOrd="0" parTransId="{675AC9B0-EF16-4280-80F4-84D2C84F3692}" sibTransId="{ADF33198-D73D-42E5-8B09-1B6D31D95172}"/>
    <dgm:cxn modelId="{508023AF-FE81-48D4-B1C5-4191ED91BE10}" type="presOf" srcId="{7F144828-257E-49A2-88C7-DA8D658BF04A}" destId="{7F6683F6-C8D4-4BAF-B15B-3B90897CB728}" srcOrd="0" destOrd="0" presId="urn:microsoft.com/office/officeart/2018/2/layout/IconVerticalSolidList"/>
    <dgm:cxn modelId="{31BA93B5-F510-4D9F-9DD1-8A7F57B2720D}" type="presOf" srcId="{690D1AE2-B7AF-4AE5-90BC-2656EA0E9C8C}" destId="{067A0B98-CA91-460B-AC23-B3C72C824F43}" srcOrd="0" destOrd="0" presId="urn:microsoft.com/office/officeart/2018/2/layout/IconVerticalSolidList"/>
    <dgm:cxn modelId="{D95105BA-E88C-4D31-8955-EB3CFEC25ECC}" type="presOf" srcId="{512614E7-1248-4BDF-8E67-BF224D5719B2}" destId="{B1E8BA43-07AB-480F-B78D-EF5EFA9AD9F5}" srcOrd="0" destOrd="0" presId="urn:microsoft.com/office/officeart/2018/2/layout/IconVerticalSolidList"/>
    <dgm:cxn modelId="{B1995EDE-D879-460D-959F-B1554E496E0E}" srcId="{55E505C6-5396-45F1-B432-409A5579EC5D}" destId="{16E99A0B-C526-4627-8201-5FB1604C346B}" srcOrd="4" destOrd="0" parTransId="{B63C5014-8B07-4DED-B542-7CDB2ACC44B6}" sibTransId="{A9A74513-02ED-4C82-B2ED-95C01A8AE8ED}"/>
    <dgm:cxn modelId="{A9B959DF-BBD0-4181-ADED-2FF2C3185F51}" type="presOf" srcId="{16E99A0B-C526-4627-8201-5FB1604C346B}" destId="{96C2231D-C1C1-4226-8FB4-1E0812850879}" srcOrd="0" destOrd="0" presId="urn:microsoft.com/office/officeart/2018/2/layout/IconVerticalSolidList"/>
    <dgm:cxn modelId="{EE8081EF-9FA2-4B56-A7DA-03D25F7609FD}" srcId="{55E505C6-5396-45F1-B432-409A5579EC5D}" destId="{690D1AE2-B7AF-4AE5-90BC-2656EA0E9C8C}" srcOrd="5" destOrd="0" parTransId="{A349C90E-9E6F-457B-A4B1-2CA0DF9BED15}" sibTransId="{5545953F-743E-4F3C-B01F-18428E339806}"/>
    <dgm:cxn modelId="{043081A2-D734-4181-A0F6-554383F10402}" type="presParOf" srcId="{43F582BE-B412-44EF-911E-0C8C93C3659C}" destId="{E8195D75-5827-483E-9014-A3C91C9C694B}" srcOrd="0" destOrd="0" presId="urn:microsoft.com/office/officeart/2018/2/layout/IconVerticalSolidList"/>
    <dgm:cxn modelId="{B446E082-9F1E-45AE-9A53-79BB20C67354}" type="presParOf" srcId="{E8195D75-5827-483E-9014-A3C91C9C694B}" destId="{BC28FA3C-3944-41C8-9656-90EE4DA6D4BC}" srcOrd="0" destOrd="0" presId="urn:microsoft.com/office/officeart/2018/2/layout/IconVerticalSolidList"/>
    <dgm:cxn modelId="{61F25AF4-513E-4E6D-B6DB-94FA50D0966A}" type="presParOf" srcId="{E8195D75-5827-483E-9014-A3C91C9C694B}" destId="{756C88A1-38E5-4D32-AD7D-DF727FF6A4D4}" srcOrd="1" destOrd="0" presId="urn:microsoft.com/office/officeart/2018/2/layout/IconVerticalSolidList"/>
    <dgm:cxn modelId="{57606C16-BE3A-4786-B83B-12D17964679B}" type="presParOf" srcId="{E8195D75-5827-483E-9014-A3C91C9C694B}" destId="{C2764E0A-A13E-495C-8760-EEEF3DAF2A87}" srcOrd="2" destOrd="0" presId="urn:microsoft.com/office/officeart/2018/2/layout/IconVerticalSolidList"/>
    <dgm:cxn modelId="{D7544078-B6DC-4811-9D2A-2D81A399BF17}" type="presParOf" srcId="{E8195D75-5827-483E-9014-A3C91C9C694B}" destId="{7C0F0872-2C53-437C-BC9A-F694DA656D01}" srcOrd="3" destOrd="0" presId="urn:microsoft.com/office/officeart/2018/2/layout/IconVerticalSolidList"/>
    <dgm:cxn modelId="{F209F2BE-F86A-483F-9674-369C97E0B1B9}" type="presParOf" srcId="{43F582BE-B412-44EF-911E-0C8C93C3659C}" destId="{97712BDD-5A33-413C-9B94-602B36B38836}" srcOrd="1" destOrd="0" presId="urn:microsoft.com/office/officeart/2018/2/layout/IconVerticalSolidList"/>
    <dgm:cxn modelId="{8B5C8A5B-A0BA-4909-BFD5-909E5AC2DD79}" type="presParOf" srcId="{43F582BE-B412-44EF-911E-0C8C93C3659C}" destId="{32F9AC2C-9490-4BDB-93E3-CFE755524E42}" srcOrd="2" destOrd="0" presId="urn:microsoft.com/office/officeart/2018/2/layout/IconVerticalSolidList"/>
    <dgm:cxn modelId="{A774663E-D926-4134-97BB-ADBB50F7DF2D}" type="presParOf" srcId="{32F9AC2C-9490-4BDB-93E3-CFE755524E42}" destId="{A2EB98B1-118B-4522-B0D6-3D6335C370C0}" srcOrd="0" destOrd="0" presId="urn:microsoft.com/office/officeart/2018/2/layout/IconVerticalSolidList"/>
    <dgm:cxn modelId="{108F0B9D-2C5E-4ED4-A96A-39C2D103D2A5}" type="presParOf" srcId="{32F9AC2C-9490-4BDB-93E3-CFE755524E42}" destId="{57E90A63-1683-47E3-91C7-EBC434C60729}" srcOrd="1" destOrd="0" presId="urn:microsoft.com/office/officeart/2018/2/layout/IconVerticalSolidList"/>
    <dgm:cxn modelId="{45198B88-2EA2-42BE-93BD-25BE65A2ACF4}" type="presParOf" srcId="{32F9AC2C-9490-4BDB-93E3-CFE755524E42}" destId="{AD8AE9CC-2C93-41F4-9AD0-BF4BFE58CB31}" srcOrd="2" destOrd="0" presId="urn:microsoft.com/office/officeart/2018/2/layout/IconVerticalSolidList"/>
    <dgm:cxn modelId="{68042104-01C4-4FB8-A3F7-5705A0C9E72A}" type="presParOf" srcId="{32F9AC2C-9490-4BDB-93E3-CFE755524E42}" destId="{7F6683F6-C8D4-4BAF-B15B-3B90897CB728}" srcOrd="3" destOrd="0" presId="urn:microsoft.com/office/officeart/2018/2/layout/IconVerticalSolidList"/>
    <dgm:cxn modelId="{918C16B8-07A5-444B-8BD6-EDD61A1EC13E}" type="presParOf" srcId="{43F582BE-B412-44EF-911E-0C8C93C3659C}" destId="{FED35739-5354-4B13-932A-77D6DF8B5F82}" srcOrd="3" destOrd="0" presId="urn:microsoft.com/office/officeart/2018/2/layout/IconVerticalSolidList"/>
    <dgm:cxn modelId="{E2C1791F-99B4-4930-9E1F-5DC8910E4021}" type="presParOf" srcId="{43F582BE-B412-44EF-911E-0C8C93C3659C}" destId="{90E9B6D8-FB66-483E-9E0B-9B4EEF53A662}" srcOrd="4" destOrd="0" presId="urn:microsoft.com/office/officeart/2018/2/layout/IconVerticalSolidList"/>
    <dgm:cxn modelId="{858970FD-4B83-48CA-B3EC-5528D5F8E6DB}" type="presParOf" srcId="{90E9B6D8-FB66-483E-9E0B-9B4EEF53A662}" destId="{24E7BF9B-DCA1-4B66-AB49-6367CA13F4DD}" srcOrd="0" destOrd="0" presId="urn:microsoft.com/office/officeart/2018/2/layout/IconVerticalSolidList"/>
    <dgm:cxn modelId="{4A22BA99-73C3-40B9-8FD7-797319BE8319}" type="presParOf" srcId="{90E9B6D8-FB66-483E-9E0B-9B4EEF53A662}" destId="{FA9FBE61-73E6-4286-AFA0-51C3E5EDCD6D}" srcOrd="1" destOrd="0" presId="urn:microsoft.com/office/officeart/2018/2/layout/IconVerticalSolidList"/>
    <dgm:cxn modelId="{82A59CDF-5E30-42ED-996B-D0BBE832DCD7}" type="presParOf" srcId="{90E9B6D8-FB66-483E-9E0B-9B4EEF53A662}" destId="{52BA61AD-81D6-4478-B765-D78488D08DC6}" srcOrd="2" destOrd="0" presId="urn:microsoft.com/office/officeart/2018/2/layout/IconVerticalSolidList"/>
    <dgm:cxn modelId="{08BB4D69-2E9F-4EDA-BEC1-36B2033B5CB0}" type="presParOf" srcId="{90E9B6D8-FB66-483E-9E0B-9B4EEF53A662}" destId="{CA8E8C61-4242-4B18-9D91-48EB7280D10B}" srcOrd="3" destOrd="0" presId="urn:microsoft.com/office/officeart/2018/2/layout/IconVerticalSolidList"/>
    <dgm:cxn modelId="{E81F8B0A-150C-4B52-8762-FC066BB1618A}" type="presParOf" srcId="{43F582BE-B412-44EF-911E-0C8C93C3659C}" destId="{A99D3992-EDC8-44A0-A197-B2DCC9C4CEC6}" srcOrd="5" destOrd="0" presId="urn:microsoft.com/office/officeart/2018/2/layout/IconVerticalSolidList"/>
    <dgm:cxn modelId="{08FC5F28-4338-4D32-ADA2-D992545F8C77}" type="presParOf" srcId="{43F582BE-B412-44EF-911E-0C8C93C3659C}" destId="{F21C25A7-0BE2-47D6-B236-AE2BF5ED75C9}" srcOrd="6" destOrd="0" presId="urn:microsoft.com/office/officeart/2018/2/layout/IconVerticalSolidList"/>
    <dgm:cxn modelId="{629DBD70-0533-47AC-A651-F4422211BFCA}" type="presParOf" srcId="{F21C25A7-0BE2-47D6-B236-AE2BF5ED75C9}" destId="{6E22DDBE-BD2F-46F7-B715-A5C68E0688FF}" srcOrd="0" destOrd="0" presId="urn:microsoft.com/office/officeart/2018/2/layout/IconVerticalSolidList"/>
    <dgm:cxn modelId="{6E1BBEDC-73E2-4DB5-A425-6B24D0443231}" type="presParOf" srcId="{F21C25A7-0BE2-47D6-B236-AE2BF5ED75C9}" destId="{1516D74B-5600-4F09-955F-A7CB3BB50601}" srcOrd="1" destOrd="0" presId="urn:microsoft.com/office/officeart/2018/2/layout/IconVerticalSolidList"/>
    <dgm:cxn modelId="{F409D652-828B-4209-89CC-1772E4554369}" type="presParOf" srcId="{F21C25A7-0BE2-47D6-B236-AE2BF5ED75C9}" destId="{93BCCE54-5C63-410D-BA8C-59EE6F2B75B1}" srcOrd="2" destOrd="0" presId="urn:microsoft.com/office/officeart/2018/2/layout/IconVerticalSolidList"/>
    <dgm:cxn modelId="{63ED64E4-69B4-41CB-BBCB-623CF99DE9C0}" type="presParOf" srcId="{F21C25A7-0BE2-47D6-B236-AE2BF5ED75C9}" destId="{B1E8BA43-07AB-480F-B78D-EF5EFA9AD9F5}" srcOrd="3" destOrd="0" presId="urn:microsoft.com/office/officeart/2018/2/layout/IconVerticalSolidList"/>
    <dgm:cxn modelId="{66E1EC8A-159D-4C36-92A7-56326DE2CE68}" type="presParOf" srcId="{43F582BE-B412-44EF-911E-0C8C93C3659C}" destId="{968EF1A9-57F5-4DD6-AE05-9F571DF2CCDB}" srcOrd="7" destOrd="0" presId="urn:microsoft.com/office/officeart/2018/2/layout/IconVerticalSolidList"/>
    <dgm:cxn modelId="{C363E3C2-DE2F-4169-A634-9E10E6DDEB1C}" type="presParOf" srcId="{43F582BE-B412-44EF-911E-0C8C93C3659C}" destId="{6446B281-D850-468B-903C-8DC4C653BCA6}" srcOrd="8" destOrd="0" presId="urn:microsoft.com/office/officeart/2018/2/layout/IconVerticalSolidList"/>
    <dgm:cxn modelId="{6C94EBD2-9634-4ED4-B8AB-D42B11E32D2F}" type="presParOf" srcId="{6446B281-D850-468B-903C-8DC4C653BCA6}" destId="{33BD8245-8EF1-4777-8A95-92DC04FA0688}" srcOrd="0" destOrd="0" presId="urn:microsoft.com/office/officeart/2018/2/layout/IconVerticalSolidList"/>
    <dgm:cxn modelId="{B2E3956E-0A14-4D64-B17D-50B69CCBEFA7}" type="presParOf" srcId="{6446B281-D850-468B-903C-8DC4C653BCA6}" destId="{DD7AAC6A-0442-4A5D-8B31-035F93AF968E}" srcOrd="1" destOrd="0" presId="urn:microsoft.com/office/officeart/2018/2/layout/IconVerticalSolidList"/>
    <dgm:cxn modelId="{EA5FDE31-35F1-4A37-A6B6-215E094F7F1B}" type="presParOf" srcId="{6446B281-D850-468B-903C-8DC4C653BCA6}" destId="{5B6AFC47-EF9E-4A5D-BCCE-4160810599D8}" srcOrd="2" destOrd="0" presId="urn:microsoft.com/office/officeart/2018/2/layout/IconVerticalSolidList"/>
    <dgm:cxn modelId="{80676EBC-F2AB-472B-900B-6E82292A444F}" type="presParOf" srcId="{6446B281-D850-468B-903C-8DC4C653BCA6}" destId="{96C2231D-C1C1-4226-8FB4-1E0812850879}" srcOrd="3" destOrd="0" presId="urn:microsoft.com/office/officeart/2018/2/layout/IconVerticalSolidList"/>
    <dgm:cxn modelId="{7137AF8D-28F3-47A4-8E90-BEC7B09E83CC}" type="presParOf" srcId="{43F582BE-B412-44EF-911E-0C8C93C3659C}" destId="{F696AD53-08F1-43FF-8F60-E058F2E1368C}" srcOrd="9" destOrd="0" presId="urn:microsoft.com/office/officeart/2018/2/layout/IconVerticalSolidList"/>
    <dgm:cxn modelId="{BED796B0-A58A-4488-8508-1C5E3F5FBE86}" type="presParOf" srcId="{43F582BE-B412-44EF-911E-0C8C93C3659C}" destId="{87FDC1D8-89C6-410F-9140-9AFFB5250DB4}" srcOrd="10" destOrd="0" presId="urn:microsoft.com/office/officeart/2018/2/layout/IconVerticalSolidList"/>
    <dgm:cxn modelId="{E2287720-BC9F-474A-9D25-79258601E18E}" type="presParOf" srcId="{87FDC1D8-89C6-410F-9140-9AFFB5250DB4}" destId="{1D2D8D52-E3D2-4205-BE0F-31A87D343B6E}" srcOrd="0" destOrd="0" presId="urn:microsoft.com/office/officeart/2018/2/layout/IconVerticalSolidList"/>
    <dgm:cxn modelId="{B0F3716F-B3F8-4CD2-B6FA-72B278D96BA1}" type="presParOf" srcId="{87FDC1D8-89C6-410F-9140-9AFFB5250DB4}" destId="{1B31EE74-87D8-43B7-AE48-EB3608CD6F9D}" srcOrd="1" destOrd="0" presId="urn:microsoft.com/office/officeart/2018/2/layout/IconVerticalSolidList"/>
    <dgm:cxn modelId="{70134637-6C44-4215-9E2F-0F668C54A6DC}" type="presParOf" srcId="{87FDC1D8-89C6-410F-9140-9AFFB5250DB4}" destId="{B0420B8C-0D6D-4F76-8AB6-5605B5279722}" srcOrd="2" destOrd="0" presId="urn:microsoft.com/office/officeart/2018/2/layout/IconVerticalSolidList"/>
    <dgm:cxn modelId="{8CE9307D-8CF5-4353-BAD8-DFF4F8722CA1}" type="presParOf" srcId="{87FDC1D8-89C6-410F-9140-9AFFB5250DB4}" destId="{067A0B98-CA91-460B-AC23-B3C72C824F4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8FA3C-3944-41C8-9656-90EE4DA6D4BC}">
      <dsp:nvSpPr>
        <dsp:cNvPr id="0" name=""/>
        <dsp:cNvSpPr/>
      </dsp:nvSpPr>
      <dsp:spPr>
        <a:xfrm>
          <a:off x="0" y="86540"/>
          <a:ext cx="10971372" cy="5497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6C88A1-38E5-4D32-AD7D-DF727FF6A4D4}">
      <dsp:nvSpPr>
        <dsp:cNvPr id="0" name=""/>
        <dsp:cNvSpPr/>
      </dsp:nvSpPr>
      <dsp:spPr>
        <a:xfrm>
          <a:off x="166309" y="210241"/>
          <a:ext cx="302676" cy="30238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C0F0872-2C53-437C-BC9A-F694DA656D01}">
      <dsp:nvSpPr>
        <dsp:cNvPr id="0" name=""/>
        <dsp:cNvSpPr/>
      </dsp:nvSpPr>
      <dsp:spPr>
        <a:xfrm>
          <a:off x="635295" y="35750"/>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Архитектуры: </a:t>
          </a:r>
          <a:r>
            <a:rPr lang="en-US" sz="2400" b="1" kern="1200" dirty="0">
              <a:latin typeface="Times New Roman" panose="02020603050405020304" pitchFamily="18" charset="0"/>
              <a:cs typeface="Times New Roman" panose="02020603050405020304" pitchFamily="18" charset="0"/>
            </a:rPr>
            <a:t>MVC</a:t>
          </a:r>
          <a:r>
            <a:rPr lang="en-US" sz="2400" kern="1200" dirty="0">
              <a:latin typeface="Times New Roman" panose="02020603050405020304" pitchFamily="18" charset="0"/>
              <a:cs typeface="Times New Roman" panose="02020603050405020304" pitchFamily="18" charset="0"/>
            </a:rPr>
            <a:t> </a:t>
          </a:r>
          <a:r>
            <a:rPr lang="ru-RU" sz="2400" kern="1200" dirty="0">
              <a:latin typeface="Times New Roman" panose="02020603050405020304" pitchFamily="18" charset="0"/>
              <a:cs typeface="Times New Roman" panose="02020603050405020304" pitchFamily="18" charset="0"/>
            </a:rPr>
            <a:t>и</a:t>
          </a:r>
          <a:r>
            <a:rPr lang="en-US" sz="2400" kern="1200" dirty="0">
              <a:latin typeface="Times New Roman" panose="02020603050405020304" pitchFamily="18" charset="0"/>
              <a:cs typeface="Times New Roman" panose="02020603050405020304" pitchFamily="18" charset="0"/>
            </a:rPr>
            <a:t> </a:t>
          </a:r>
          <a:r>
            <a:rPr lang="en-US" sz="2400" b="1" kern="1200" dirty="0">
              <a:latin typeface="Times New Roman" panose="02020603050405020304" pitchFamily="18" charset="0"/>
              <a:cs typeface="Times New Roman" panose="02020603050405020304" pitchFamily="18" charset="0"/>
            </a:rPr>
            <a:t>MVVM</a:t>
          </a:r>
          <a:r>
            <a:rPr lang="ru-RU" sz="2400" kern="1200" dirty="0">
              <a:latin typeface="Times New Roman" panose="02020603050405020304" pitchFamily="18" charset="0"/>
              <a:cs typeface="Times New Roman" panose="02020603050405020304" pitchFamily="18" charset="0"/>
            </a:rPr>
            <a:t>. </a:t>
          </a:r>
          <a:endParaRPr lang="en-US" sz="2400" kern="1200" dirty="0">
            <a:latin typeface="Times New Roman" panose="02020603050405020304" pitchFamily="18" charset="0"/>
            <a:cs typeface="Times New Roman" panose="02020603050405020304" pitchFamily="18" charset="0"/>
          </a:endParaRPr>
        </a:p>
      </dsp:txBody>
      <dsp:txXfrm>
        <a:off x="635295" y="35750"/>
        <a:ext cx="10269540" cy="670048"/>
      </dsp:txXfrm>
    </dsp:sp>
    <dsp:sp modelId="{A2EB98B1-118B-4522-B0D6-3D6335C370C0}">
      <dsp:nvSpPr>
        <dsp:cNvPr id="0" name=""/>
        <dsp:cNvSpPr/>
      </dsp:nvSpPr>
      <dsp:spPr>
        <a:xfrm>
          <a:off x="0" y="924100"/>
          <a:ext cx="10971372" cy="5497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7E90A63-1683-47E3-91C7-EBC434C60729}">
      <dsp:nvSpPr>
        <dsp:cNvPr id="0" name=""/>
        <dsp:cNvSpPr/>
      </dsp:nvSpPr>
      <dsp:spPr>
        <a:xfrm>
          <a:off x="166309" y="1047802"/>
          <a:ext cx="302676" cy="302380"/>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F6683F6-C8D4-4BAF-B15B-3B90897CB728}">
      <dsp:nvSpPr>
        <dsp:cNvPr id="0" name=""/>
        <dsp:cNvSpPr/>
      </dsp:nvSpPr>
      <dsp:spPr>
        <a:xfrm>
          <a:off x="635295" y="873311"/>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Фронтенд использует </a:t>
          </a:r>
          <a:r>
            <a:rPr lang="en-US" sz="2400" b="1" kern="1200" dirty="0">
              <a:latin typeface="Times New Roman" panose="02020603050405020304" pitchFamily="18" charset="0"/>
              <a:cs typeface="Times New Roman" panose="02020603050405020304" pitchFamily="18" charset="0"/>
            </a:rPr>
            <a:t>Blazor</a:t>
          </a:r>
          <a:r>
            <a:rPr lang="en-US" sz="2400" kern="1200" dirty="0">
              <a:latin typeface="Times New Roman" panose="02020603050405020304" pitchFamily="18" charset="0"/>
              <a:cs typeface="Times New Roman" panose="02020603050405020304" pitchFamily="18" charset="0"/>
            </a:rPr>
            <a:t>, </a:t>
          </a:r>
          <a:r>
            <a:rPr lang="en-US" sz="2400" b="1" kern="1200" dirty="0">
              <a:latin typeface="Times New Roman" panose="02020603050405020304" pitchFamily="18" charset="0"/>
              <a:cs typeface="Times New Roman" panose="02020603050405020304" pitchFamily="18" charset="0"/>
            </a:rPr>
            <a:t>Web Assembly</a:t>
          </a:r>
          <a:r>
            <a:rPr lang="en-US" sz="2400" kern="1200" dirty="0">
              <a:latin typeface="Times New Roman" panose="02020603050405020304" pitchFamily="18" charset="0"/>
              <a:cs typeface="Times New Roman" panose="02020603050405020304" pitchFamily="18" charset="0"/>
            </a:rPr>
            <a:t>.</a:t>
          </a:r>
        </a:p>
      </dsp:txBody>
      <dsp:txXfrm>
        <a:off x="635295" y="873311"/>
        <a:ext cx="10269540" cy="670048"/>
      </dsp:txXfrm>
    </dsp:sp>
    <dsp:sp modelId="{24E7BF9B-DCA1-4B66-AB49-6367CA13F4DD}">
      <dsp:nvSpPr>
        <dsp:cNvPr id="0" name=""/>
        <dsp:cNvSpPr/>
      </dsp:nvSpPr>
      <dsp:spPr>
        <a:xfrm>
          <a:off x="0" y="1761661"/>
          <a:ext cx="10971372" cy="5497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9FBE61-73E6-4286-AFA0-51C3E5EDCD6D}">
      <dsp:nvSpPr>
        <dsp:cNvPr id="0" name=""/>
        <dsp:cNvSpPr/>
      </dsp:nvSpPr>
      <dsp:spPr>
        <a:xfrm>
          <a:off x="166309" y="1885362"/>
          <a:ext cx="302676" cy="302380"/>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A8E8C61-4242-4B18-9D91-48EB7280D10B}">
      <dsp:nvSpPr>
        <dsp:cNvPr id="0" name=""/>
        <dsp:cNvSpPr/>
      </dsp:nvSpPr>
      <dsp:spPr>
        <a:xfrm>
          <a:off x="635295" y="1690556"/>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Бэкенд: </a:t>
          </a:r>
          <a:r>
            <a:rPr lang="en-US" sz="2400" b="1" kern="1200" dirty="0">
              <a:latin typeface="Times New Roman" panose="02020603050405020304" pitchFamily="18" charset="0"/>
              <a:cs typeface="Times New Roman" panose="02020603050405020304" pitchFamily="18" charset="0"/>
            </a:rPr>
            <a:t>.NET (C#)</a:t>
          </a:r>
          <a:r>
            <a:rPr lang="en-US" sz="2400" kern="1200" dirty="0">
              <a:latin typeface="Times New Roman" panose="02020603050405020304" pitchFamily="18" charset="0"/>
              <a:cs typeface="Times New Roman" panose="02020603050405020304" pitchFamily="18" charset="0"/>
            </a:rPr>
            <a:t>, </a:t>
          </a:r>
          <a:r>
            <a:rPr lang="en-US" sz="2400" b="1" kern="1200" dirty="0">
              <a:latin typeface="Times New Roman" panose="02020603050405020304" pitchFamily="18" charset="0"/>
              <a:cs typeface="Times New Roman" panose="02020603050405020304" pitchFamily="18" charset="0"/>
            </a:rPr>
            <a:t>ASP.NET Core</a:t>
          </a:r>
          <a:r>
            <a:rPr lang="en-US" sz="2400" kern="1200" dirty="0">
              <a:latin typeface="Times New Roman" panose="02020603050405020304" pitchFamily="18" charset="0"/>
              <a:cs typeface="Times New Roman" panose="02020603050405020304" pitchFamily="18" charset="0"/>
            </a:rPr>
            <a:t>, </a:t>
          </a:r>
          <a:r>
            <a:rPr lang="en-US" sz="2400" b="1" kern="1200" dirty="0" err="1">
              <a:latin typeface="Times New Roman" panose="02020603050405020304" pitchFamily="18" charset="0"/>
              <a:cs typeface="Times New Roman" panose="02020603050405020304" pitchFamily="18" charset="0"/>
            </a:rPr>
            <a:t>RestAPI</a:t>
          </a:r>
          <a:r>
            <a:rPr lang="ru-RU" sz="2400" kern="1200" dirty="0">
              <a:latin typeface="Times New Roman" panose="02020603050405020304" pitchFamily="18" charset="0"/>
              <a:cs typeface="Times New Roman" panose="02020603050405020304" pitchFamily="18" charset="0"/>
            </a:rPr>
            <a:t>.</a:t>
          </a:r>
          <a:endParaRPr lang="en-US" sz="2400" kern="1200" dirty="0">
            <a:latin typeface="Times New Roman" panose="02020603050405020304" pitchFamily="18" charset="0"/>
            <a:cs typeface="Times New Roman" panose="02020603050405020304" pitchFamily="18" charset="0"/>
          </a:endParaRPr>
        </a:p>
      </dsp:txBody>
      <dsp:txXfrm>
        <a:off x="635295" y="1690556"/>
        <a:ext cx="10269540" cy="670048"/>
      </dsp:txXfrm>
    </dsp:sp>
    <dsp:sp modelId="{6E22DDBE-BD2F-46F7-B715-A5C68E0688FF}">
      <dsp:nvSpPr>
        <dsp:cNvPr id="0" name=""/>
        <dsp:cNvSpPr/>
      </dsp:nvSpPr>
      <dsp:spPr>
        <a:xfrm>
          <a:off x="0" y="2599222"/>
          <a:ext cx="10971372" cy="5497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16D74B-5600-4F09-955F-A7CB3BB50601}">
      <dsp:nvSpPr>
        <dsp:cNvPr id="0" name=""/>
        <dsp:cNvSpPr/>
      </dsp:nvSpPr>
      <dsp:spPr>
        <a:xfrm>
          <a:off x="166309" y="2722923"/>
          <a:ext cx="302676" cy="302380"/>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1E8BA43-07AB-480F-B78D-EF5EFA9AD9F5}">
      <dsp:nvSpPr>
        <dsp:cNvPr id="0" name=""/>
        <dsp:cNvSpPr/>
      </dsp:nvSpPr>
      <dsp:spPr>
        <a:xfrm>
          <a:off x="635295" y="2528116"/>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Базы данных: </a:t>
          </a:r>
          <a:r>
            <a:rPr lang="en-US" sz="2400" b="1" kern="1200" dirty="0">
              <a:latin typeface="Times New Roman" panose="02020603050405020304" pitchFamily="18" charset="0"/>
              <a:cs typeface="Times New Roman" panose="02020603050405020304" pitchFamily="18" charset="0"/>
            </a:rPr>
            <a:t>PostgreSQL</a:t>
          </a:r>
          <a:r>
            <a:rPr lang="en-US" sz="2400" kern="1200" dirty="0">
              <a:latin typeface="Times New Roman" panose="02020603050405020304" pitchFamily="18" charset="0"/>
              <a:cs typeface="Times New Roman" panose="02020603050405020304" pitchFamily="18" charset="0"/>
            </a:rPr>
            <a:t>. </a:t>
          </a:r>
        </a:p>
      </dsp:txBody>
      <dsp:txXfrm>
        <a:off x="635295" y="2528116"/>
        <a:ext cx="10269540" cy="670048"/>
      </dsp:txXfrm>
    </dsp:sp>
    <dsp:sp modelId="{33BD8245-8EF1-4777-8A95-92DC04FA0688}">
      <dsp:nvSpPr>
        <dsp:cNvPr id="0" name=""/>
        <dsp:cNvSpPr/>
      </dsp:nvSpPr>
      <dsp:spPr>
        <a:xfrm>
          <a:off x="0" y="3436783"/>
          <a:ext cx="10971372" cy="77706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7AAC6A-0442-4A5D-8B31-035F93AF968E}">
      <dsp:nvSpPr>
        <dsp:cNvPr id="0" name=""/>
        <dsp:cNvSpPr/>
      </dsp:nvSpPr>
      <dsp:spPr>
        <a:xfrm>
          <a:off x="166309" y="3674124"/>
          <a:ext cx="302676" cy="302380"/>
        </a:xfrm>
        <a:prstGeom prst="rect">
          <a:avLst/>
        </a:prstGeom>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6C2231D-C1C1-4226-8FB4-1E0812850879}">
      <dsp:nvSpPr>
        <dsp:cNvPr id="0" name=""/>
        <dsp:cNvSpPr/>
      </dsp:nvSpPr>
      <dsp:spPr>
        <a:xfrm>
          <a:off x="619377" y="3489462"/>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Разработка ведется на платформе </a:t>
          </a:r>
          <a:r>
            <a:rPr lang="en-US" sz="2400" b="1" kern="1200" dirty="0">
              <a:latin typeface="Times New Roman" panose="02020603050405020304" pitchFamily="18" charset="0"/>
              <a:cs typeface="Times New Roman" panose="02020603050405020304" pitchFamily="18" charset="0"/>
            </a:rPr>
            <a:t>.NET </a:t>
          </a:r>
          <a:r>
            <a:rPr lang="ru-RU" sz="2400" b="1" kern="1200" dirty="0">
              <a:latin typeface="Times New Roman" panose="02020603050405020304" pitchFamily="18" charset="0"/>
              <a:cs typeface="Times New Roman" panose="02020603050405020304" pitchFamily="18" charset="0"/>
            </a:rPr>
            <a:t>(С</a:t>
          </a:r>
          <a:r>
            <a:rPr lang="en-US" sz="2400" b="1" kern="1200" dirty="0">
              <a:latin typeface="Times New Roman" panose="02020603050405020304" pitchFamily="18" charset="0"/>
              <a:cs typeface="Times New Roman" panose="02020603050405020304" pitchFamily="18" charset="0"/>
            </a:rPr>
            <a:t>#</a:t>
          </a:r>
          <a:r>
            <a:rPr lang="ru-RU" sz="2400" b="1" kern="1200" dirty="0">
              <a:latin typeface="Times New Roman" panose="02020603050405020304" pitchFamily="18" charset="0"/>
              <a:cs typeface="Times New Roman" panose="02020603050405020304" pitchFamily="18" charset="0"/>
            </a:rPr>
            <a:t>)</a:t>
          </a:r>
          <a:r>
            <a:rPr lang="en-US" sz="2400" kern="1200" dirty="0">
              <a:latin typeface="Times New Roman" panose="02020603050405020304" pitchFamily="18" charset="0"/>
              <a:cs typeface="Times New Roman" panose="02020603050405020304" pitchFamily="18" charset="0"/>
            </a:rPr>
            <a:t>, </a:t>
          </a:r>
          <a:r>
            <a:rPr lang="ru-RU" sz="2400" kern="1200" dirty="0">
              <a:latin typeface="Times New Roman" panose="02020603050405020304" pitchFamily="18" charset="0"/>
              <a:cs typeface="Times New Roman" panose="02020603050405020304" pitchFamily="18" charset="0"/>
            </a:rPr>
            <a:t>а проект придерживается принципов </a:t>
          </a:r>
          <a:r>
            <a:rPr lang="en-US" sz="2400" b="1" kern="1200" dirty="0">
              <a:latin typeface="Times New Roman" panose="02020603050405020304" pitchFamily="18" charset="0"/>
              <a:cs typeface="Times New Roman" panose="02020603050405020304" pitchFamily="18" charset="0"/>
            </a:rPr>
            <a:t>SOLID</a:t>
          </a:r>
          <a:r>
            <a:rPr lang="ru-RU" sz="2400" kern="1200" dirty="0">
              <a:latin typeface="Times New Roman" panose="02020603050405020304" pitchFamily="18" charset="0"/>
              <a:cs typeface="Times New Roman" panose="02020603050405020304" pitchFamily="18" charset="0"/>
            </a:rPr>
            <a:t>.</a:t>
          </a:r>
          <a:endParaRPr lang="en-US" sz="2400" kern="1200" dirty="0">
            <a:latin typeface="Times New Roman" panose="02020603050405020304" pitchFamily="18" charset="0"/>
            <a:cs typeface="Times New Roman" panose="02020603050405020304" pitchFamily="18" charset="0"/>
          </a:endParaRPr>
        </a:p>
      </dsp:txBody>
      <dsp:txXfrm>
        <a:off x="619377" y="3489462"/>
        <a:ext cx="10269540" cy="670048"/>
      </dsp:txXfrm>
    </dsp:sp>
    <dsp:sp modelId="{1D2D8D52-E3D2-4205-BE0F-31A87D343B6E}">
      <dsp:nvSpPr>
        <dsp:cNvPr id="0" name=""/>
        <dsp:cNvSpPr/>
      </dsp:nvSpPr>
      <dsp:spPr>
        <a:xfrm>
          <a:off x="0" y="4387984"/>
          <a:ext cx="10971372" cy="5497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31EE74-87D8-43B7-AE48-EB3608CD6F9D}">
      <dsp:nvSpPr>
        <dsp:cNvPr id="0" name=""/>
        <dsp:cNvSpPr/>
      </dsp:nvSpPr>
      <dsp:spPr>
        <a:xfrm>
          <a:off x="166309" y="4511685"/>
          <a:ext cx="302676" cy="302380"/>
        </a:xfrm>
        <a:prstGeom prst="rect">
          <a:avLst/>
        </a:prstGeom>
        <a:blipFill>
          <a:blip xmlns:r="http://schemas.openxmlformats.org/officeDocument/2006/relationships"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67A0B98-CA91-460B-AC23-B3C72C824F43}">
      <dsp:nvSpPr>
        <dsp:cNvPr id="0" name=""/>
        <dsp:cNvSpPr/>
      </dsp:nvSpPr>
      <dsp:spPr>
        <a:xfrm>
          <a:off x="635295" y="4316878"/>
          <a:ext cx="10269540" cy="6700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913" tIns="70913" rIns="70913" bIns="70913" numCol="1" spcCol="1270" anchor="ctr" anchorCtr="0">
          <a:noAutofit/>
        </a:bodyPr>
        <a:lstStyle/>
        <a:p>
          <a:pPr marL="0" lvl="0" indent="0" algn="l" defTabSz="1066800">
            <a:lnSpc>
              <a:spcPct val="90000"/>
            </a:lnSpc>
            <a:spcBef>
              <a:spcPct val="0"/>
            </a:spcBef>
            <a:spcAft>
              <a:spcPct val="35000"/>
            </a:spcAft>
            <a:buNone/>
          </a:pPr>
          <a:r>
            <a:rPr lang="ru-RU" sz="2400" kern="1200" dirty="0">
              <a:latin typeface="Times New Roman" panose="02020603050405020304" pitchFamily="18" charset="0"/>
              <a:cs typeface="Times New Roman" panose="02020603050405020304" pitchFamily="18" charset="0"/>
            </a:rPr>
            <a:t>Система контроля версий </a:t>
          </a:r>
          <a:r>
            <a:rPr lang="en-US" sz="2400" b="1" kern="1200" dirty="0">
              <a:latin typeface="Times New Roman" panose="02020603050405020304" pitchFamily="18" charset="0"/>
              <a:cs typeface="Times New Roman" panose="02020603050405020304" pitchFamily="18" charset="0"/>
            </a:rPr>
            <a:t>Git</a:t>
          </a:r>
          <a:r>
            <a:rPr lang="en-US" sz="2400" kern="1200" dirty="0">
              <a:latin typeface="Times New Roman" panose="02020603050405020304" pitchFamily="18" charset="0"/>
              <a:cs typeface="Times New Roman" panose="02020603050405020304" pitchFamily="18" charset="0"/>
            </a:rPr>
            <a:t>.</a:t>
          </a:r>
        </a:p>
      </dsp:txBody>
      <dsp:txXfrm>
        <a:off x="635295" y="4316878"/>
        <a:ext cx="10269540" cy="67004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4FC8F61-8705-440C-8B29-6BD7C90BE63C}" type="datetimeFigureOut">
              <a:rPr lang="ru-RU" smtClean="0"/>
              <a:pPr/>
              <a:t>06.06.2025</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7ABE808-1554-468C-B2C2-0DAAB620BEF7}" type="slidenum">
              <a:rPr lang="ru-RU" smtClean="0"/>
              <a:pPr/>
              <a:t>‹#›</a:t>
            </a:fld>
            <a:endParaRPr lang="ru-RU"/>
          </a:p>
        </p:txBody>
      </p:sp>
    </p:spTree>
    <p:extLst>
      <p:ext uri="{BB962C8B-B14F-4D97-AF65-F5344CB8AC3E}">
        <p14:creationId xmlns:p14="http://schemas.microsoft.com/office/powerpoint/2010/main" val="284901810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5-05-29T17:55:27.656"/>
    </inkml:context>
    <inkml:brush xml:id="br0">
      <inkml:brushProperty name="width" value="0.05292" units="cm"/>
      <inkml:brushProperty name="height" value="0.05292" units="cm"/>
      <inkml:brushProperty name="color" value="#FF0000"/>
    </inkml:brush>
  </inkml:definitions>
  <inkml:trace contextRef="#ctx0" brushRef="#br0">14396 9068 0</inkml:trace>
</inkml:ink>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jpe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29.png>
</file>

<file path=ppt/media/image3.png>
</file>

<file path=ppt/media/image30.png>
</file>

<file path=ppt/media/image31.jpeg>
</file>

<file path=ppt/media/image32.png>
</file>

<file path=ppt/media/image33.jpeg>
</file>

<file path=ppt/media/image34.jpeg>
</file>

<file path=ppt/media/image35.png>
</file>

<file path=ppt/media/image36.jpeg>
</file>

<file path=ppt/media/image37.jpeg>
</file>

<file path=ppt/media/image4.png>
</file>

<file path=ppt/media/image5.png>
</file>

<file path=ppt/media/image6.svg>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1896A2-B392-49D6-B011-BDC8CAECD43A}" type="datetimeFigureOut">
              <a:rPr lang="ru-RU" smtClean="0"/>
              <a:pPr/>
              <a:t>06.06.2025</a:t>
            </a:fld>
            <a:endParaRPr lang="ru-RU"/>
          </a:p>
        </p:txBody>
      </p:sp>
      <p:sp>
        <p:nvSpPr>
          <p:cNvPr id="4" name="Образ слайда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019DFDB-5F00-45A8-8ECA-5F26B55FE992}" type="slidenum">
              <a:rPr lang="ru-RU" smtClean="0"/>
              <a:pPr/>
              <a:t>‹#›</a:t>
            </a:fld>
            <a:endParaRPr lang="ru-RU"/>
          </a:p>
        </p:txBody>
      </p:sp>
    </p:spTree>
    <p:extLst>
      <p:ext uri="{BB962C8B-B14F-4D97-AF65-F5344CB8AC3E}">
        <p14:creationId xmlns:p14="http://schemas.microsoft.com/office/powerpoint/2010/main" val="1170673924"/>
      </p:ext>
    </p:extLst>
  </p:cSld>
  <p:clrMap bg1="lt1" tx1="dk1" bg2="lt2" tx2="dk2" accent1="accent1" accent2="accent2" accent3="accent3" accent4="accent4" accent5="accent5" accent6="accent6" hlink="hlink" folHlink="folHlink"/>
  <p:notesStyle>
    <a:lvl1pPr marL="0" algn="l" defTabSz="1172261" rtl="0" eaLnBrk="1" latinLnBrk="0" hangingPunct="1">
      <a:defRPr sz="1500" kern="1200">
        <a:solidFill>
          <a:schemeClr val="tx1"/>
        </a:solidFill>
        <a:latin typeface="+mn-lt"/>
        <a:ea typeface="+mn-ea"/>
        <a:cs typeface="+mn-cs"/>
      </a:defRPr>
    </a:lvl1pPr>
    <a:lvl2pPr marL="586130" algn="l" defTabSz="1172261" rtl="0" eaLnBrk="1" latinLnBrk="0" hangingPunct="1">
      <a:defRPr sz="1500" kern="1200">
        <a:solidFill>
          <a:schemeClr val="tx1"/>
        </a:solidFill>
        <a:latin typeface="+mn-lt"/>
        <a:ea typeface="+mn-ea"/>
        <a:cs typeface="+mn-cs"/>
      </a:defRPr>
    </a:lvl2pPr>
    <a:lvl3pPr marL="1172261" algn="l" defTabSz="1172261" rtl="0" eaLnBrk="1" latinLnBrk="0" hangingPunct="1">
      <a:defRPr sz="1500" kern="1200">
        <a:solidFill>
          <a:schemeClr val="tx1"/>
        </a:solidFill>
        <a:latin typeface="+mn-lt"/>
        <a:ea typeface="+mn-ea"/>
        <a:cs typeface="+mn-cs"/>
      </a:defRPr>
    </a:lvl3pPr>
    <a:lvl4pPr marL="1758391" algn="l" defTabSz="1172261" rtl="0" eaLnBrk="1" latinLnBrk="0" hangingPunct="1">
      <a:defRPr sz="1500" kern="1200">
        <a:solidFill>
          <a:schemeClr val="tx1"/>
        </a:solidFill>
        <a:latin typeface="+mn-lt"/>
        <a:ea typeface="+mn-ea"/>
        <a:cs typeface="+mn-cs"/>
      </a:defRPr>
    </a:lvl4pPr>
    <a:lvl5pPr marL="2344522" algn="l" defTabSz="1172261" rtl="0" eaLnBrk="1" latinLnBrk="0" hangingPunct="1">
      <a:defRPr sz="1500" kern="1200">
        <a:solidFill>
          <a:schemeClr val="tx1"/>
        </a:solidFill>
        <a:latin typeface="+mn-lt"/>
        <a:ea typeface="+mn-ea"/>
        <a:cs typeface="+mn-cs"/>
      </a:defRPr>
    </a:lvl5pPr>
    <a:lvl6pPr marL="2930652" algn="l" defTabSz="1172261" rtl="0" eaLnBrk="1" latinLnBrk="0" hangingPunct="1">
      <a:defRPr sz="1500" kern="1200">
        <a:solidFill>
          <a:schemeClr val="tx1"/>
        </a:solidFill>
        <a:latin typeface="+mn-lt"/>
        <a:ea typeface="+mn-ea"/>
        <a:cs typeface="+mn-cs"/>
      </a:defRPr>
    </a:lvl6pPr>
    <a:lvl7pPr marL="3516782" algn="l" defTabSz="1172261" rtl="0" eaLnBrk="1" latinLnBrk="0" hangingPunct="1">
      <a:defRPr sz="1500" kern="1200">
        <a:solidFill>
          <a:schemeClr val="tx1"/>
        </a:solidFill>
        <a:latin typeface="+mn-lt"/>
        <a:ea typeface="+mn-ea"/>
        <a:cs typeface="+mn-cs"/>
      </a:defRPr>
    </a:lvl7pPr>
    <a:lvl8pPr marL="4102913" algn="l" defTabSz="1172261" rtl="0" eaLnBrk="1" latinLnBrk="0" hangingPunct="1">
      <a:defRPr sz="1500" kern="1200">
        <a:solidFill>
          <a:schemeClr val="tx1"/>
        </a:solidFill>
        <a:latin typeface="+mn-lt"/>
        <a:ea typeface="+mn-ea"/>
        <a:cs typeface="+mn-cs"/>
      </a:defRPr>
    </a:lvl8pPr>
    <a:lvl9pPr marL="4689043" algn="l" defTabSz="1172261" rtl="0" eaLnBrk="1" latinLnBrk="0" hangingPunct="1">
      <a:defRPr sz="15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accent1"/>
        </a:solidFill>
        <a:effectLst/>
      </p:bgPr>
    </p:bg>
    <p:spTree>
      <p:nvGrpSpPr>
        <p:cNvPr id="1" name=""/>
        <p:cNvGrpSpPr/>
        <p:nvPr/>
      </p:nvGrpSpPr>
      <p:grpSpPr>
        <a:xfrm>
          <a:off x="0" y="0"/>
          <a:ext cx="0" cy="0"/>
          <a:chOff x="0" y="0"/>
          <a:chExt cx="0" cy="0"/>
        </a:xfrm>
      </p:grpSpPr>
      <p:pic>
        <p:nvPicPr>
          <p:cNvPr id="7" name="Picture 3"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6148431" y="-1"/>
            <a:ext cx="6041982" cy="6859589"/>
          </a:xfrm>
          <a:prstGeom prst="rect">
            <a:avLst/>
          </a:prstGeom>
          <a:noFill/>
          <a:ln>
            <a:noFill/>
          </a:ln>
        </p:spPr>
      </p:pic>
      <p:sp>
        <p:nvSpPr>
          <p:cNvPr id="2" name="Заголовок 1"/>
          <p:cNvSpPr>
            <a:spLocks noGrp="1"/>
          </p:cNvSpPr>
          <p:nvPr>
            <p:ph type="ctrTitle"/>
          </p:nvPr>
        </p:nvSpPr>
        <p:spPr>
          <a:xfrm>
            <a:off x="914281" y="1841949"/>
            <a:ext cx="5753344" cy="2844046"/>
          </a:xfrm>
        </p:spPr>
        <p:txBody>
          <a:bodyPr/>
          <a:lstStyle>
            <a:lvl1pPr algn="ctr">
              <a:defRPr/>
            </a:lvl1pPr>
          </a:lstStyle>
          <a:p>
            <a:r>
              <a:rPr lang="ru-RU" dirty="0"/>
              <a:t>Образец заголовка</a:t>
            </a:r>
          </a:p>
        </p:txBody>
      </p:sp>
      <p:sp>
        <p:nvSpPr>
          <p:cNvPr id="3" name="Подзаголовок 2"/>
          <p:cNvSpPr>
            <a:spLocks noGrp="1"/>
          </p:cNvSpPr>
          <p:nvPr>
            <p:ph type="subTitle" idx="1"/>
          </p:nvPr>
        </p:nvSpPr>
        <p:spPr>
          <a:xfrm>
            <a:off x="914281" y="4685995"/>
            <a:ext cx="5753344" cy="1078445"/>
          </a:xfrm>
        </p:spPr>
        <p:txBody>
          <a:bodyPr>
            <a:normAutofit/>
          </a:bodyPr>
          <a:lstStyle>
            <a:lvl1pPr marL="0" indent="0" algn="l">
              <a:buNone/>
              <a:defRPr sz="2100">
                <a:solidFill>
                  <a:schemeClr val="bg1">
                    <a:lumMod val="95000"/>
                  </a:schemeClr>
                </a:solidFill>
              </a:defRPr>
            </a:lvl1pPr>
            <a:lvl2pPr marL="586130" indent="0" algn="ctr">
              <a:buNone/>
              <a:defRPr>
                <a:solidFill>
                  <a:schemeClr val="tx1">
                    <a:tint val="75000"/>
                  </a:schemeClr>
                </a:solidFill>
              </a:defRPr>
            </a:lvl2pPr>
            <a:lvl3pPr marL="1172261" indent="0" algn="ctr">
              <a:buNone/>
              <a:defRPr>
                <a:solidFill>
                  <a:schemeClr val="tx1">
                    <a:tint val="75000"/>
                  </a:schemeClr>
                </a:solidFill>
              </a:defRPr>
            </a:lvl3pPr>
            <a:lvl4pPr marL="1758391" indent="0" algn="ctr">
              <a:buNone/>
              <a:defRPr>
                <a:solidFill>
                  <a:schemeClr val="tx1">
                    <a:tint val="75000"/>
                  </a:schemeClr>
                </a:solidFill>
              </a:defRPr>
            </a:lvl4pPr>
            <a:lvl5pPr marL="2344522" indent="0" algn="ctr">
              <a:buNone/>
              <a:defRPr>
                <a:solidFill>
                  <a:schemeClr val="tx1">
                    <a:tint val="75000"/>
                  </a:schemeClr>
                </a:solidFill>
              </a:defRPr>
            </a:lvl5pPr>
            <a:lvl6pPr marL="2930652" indent="0" algn="ctr">
              <a:buNone/>
              <a:defRPr>
                <a:solidFill>
                  <a:schemeClr val="tx1">
                    <a:tint val="75000"/>
                  </a:schemeClr>
                </a:solidFill>
              </a:defRPr>
            </a:lvl6pPr>
            <a:lvl7pPr marL="3516782" indent="0" algn="ctr">
              <a:buNone/>
              <a:defRPr>
                <a:solidFill>
                  <a:schemeClr val="tx1">
                    <a:tint val="75000"/>
                  </a:schemeClr>
                </a:solidFill>
              </a:defRPr>
            </a:lvl7pPr>
            <a:lvl8pPr marL="4102913" indent="0" algn="ctr">
              <a:buNone/>
              <a:defRPr>
                <a:solidFill>
                  <a:schemeClr val="tx1">
                    <a:tint val="75000"/>
                  </a:schemeClr>
                </a:solidFill>
              </a:defRPr>
            </a:lvl8pPr>
            <a:lvl9pPr marL="4689043" indent="0" algn="ctr">
              <a:buNone/>
              <a:defRPr>
                <a:solidFill>
                  <a:schemeClr val="tx1">
                    <a:tint val="75000"/>
                  </a:schemeClr>
                </a:solidFill>
              </a:defRPr>
            </a:lvl9pPr>
          </a:lstStyle>
          <a:p>
            <a:r>
              <a:rPr lang="ru-RU" dirty="0"/>
              <a:t>Образец подзаголовка</a:t>
            </a:r>
          </a:p>
        </p:txBody>
      </p:sp>
      <p:sp>
        <p:nvSpPr>
          <p:cNvPr id="5" name="Нижний колонтитул 4"/>
          <p:cNvSpPr>
            <a:spLocks noGrp="1"/>
          </p:cNvSpPr>
          <p:nvPr>
            <p:ph type="ftr" sz="quarter" idx="11"/>
          </p:nvPr>
        </p:nvSpPr>
        <p:spPr>
          <a:xfrm>
            <a:off x="311111" y="6357823"/>
            <a:ext cx="7714245" cy="365210"/>
          </a:xfrm>
        </p:spPr>
        <p:txBody>
          <a:bodyPr/>
          <a:lstStyle/>
          <a:p>
            <a:endParaRPr lang="ru-RU" dirty="0"/>
          </a:p>
        </p:txBody>
      </p:sp>
      <p:sp>
        <p:nvSpPr>
          <p:cNvPr id="8" name="TextBox 7"/>
          <p:cNvSpPr txBox="1"/>
          <p:nvPr userDrawn="1"/>
        </p:nvSpPr>
        <p:spPr>
          <a:xfrm>
            <a:off x="1784630" y="687152"/>
            <a:ext cx="4012647" cy="826257"/>
          </a:xfrm>
          <a:prstGeom prst="rect">
            <a:avLst/>
          </a:prstGeom>
          <a:noFill/>
        </p:spPr>
        <p:txBody>
          <a:bodyPr wrap="none" lIns="117226" tIns="58613" rIns="117226" bIns="58613" rtlCol="0">
            <a:spAutoFit/>
          </a:bodyPr>
          <a:lstStyle/>
          <a:p>
            <a:pPr marL="0" marR="0" indent="0" algn="ctr" defTabSz="1172261" rtl="0" eaLnBrk="1" fontAlgn="auto" latinLnBrk="0" hangingPunct="1">
              <a:lnSpc>
                <a:spcPct val="100000"/>
              </a:lnSpc>
              <a:spcBef>
                <a:spcPts val="0"/>
              </a:spcBef>
              <a:spcAft>
                <a:spcPts val="0"/>
              </a:spcAft>
              <a:buClrTx/>
              <a:buSzTx/>
              <a:buFontTx/>
              <a:buNone/>
              <a:tabLst/>
              <a:defRPr/>
            </a:pPr>
            <a:r>
              <a:rPr lang="ru-RU" b="0" i="0" dirty="0">
                <a:solidFill>
                  <a:schemeClr val="bg1"/>
                </a:solidFill>
                <a:latin typeface="+mj-lt"/>
              </a:rPr>
              <a:t>Череповецкий</a:t>
            </a:r>
            <a:endParaRPr lang="en-US" b="0" i="0" dirty="0">
              <a:solidFill>
                <a:schemeClr val="bg1"/>
              </a:solidFill>
              <a:latin typeface="+mj-lt"/>
            </a:endParaRPr>
          </a:p>
          <a:p>
            <a:pPr marL="0" marR="0" indent="0" algn="ctr" defTabSz="1172261" rtl="0" eaLnBrk="1" fontAlgn="auto" latinLnBrk="0" hangingPunct="1">
              <a:lnSpc>
                <a:spcPct val="100000"/>
              </a:lnSpc>
              <a:spcBef>
                <a:spcPts val="0"/>
              </a:spcBef>
              <a:spcAft>
                <a:spcPts val="0"/>
              </a:spcAft>
              <a:buClrTx/>
              <a:buSzTx/>
              <a:buFontTx/>
              <a:buNone/>
              <a:tabLst/>
              <a:defRPr/>
            </a:pPr>
            <a:r>
              <a:rPr lang="ru-RU" b="0" i="0" dirty="0">
                <a:solidFill>
                  <a:schemeClr val="bg1"/>
                </a:solidFill>
                <a:latin typeface="+mj-lt"/>
              </a:rPr>
              <a:t>государственный университет</a:t>
            </a:r>
            <a:endParaRPr lang="ru-RU" dirty="0">
              <a:solidFill>
                <a:schemeClr val="bg1"/>
              </a:solidFill>
              <a:latin typeface="+mj-l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Таблица">
    <p:spTree>
      <p:nvGrpSpPr>
        <p:cNvPr id="1" name=""/>
        <p:cNvGrpSpPr/>
        <p:nvPr/>
      </p:nvGrpSpPr>
      <p:grpSpPr>
        <a:xfrm>
          <a:off x="0" y="0"/>
          <a:ext cx="0" cy="0"/>
          <a:chOff x="0" y="0"/>
          <a:chExt cx="0" cy="0"/>
        </a:xfrm>
      </p:grpSpPr>
      <p:sp>
        <p:nvSpPr>
          <p:cNvPr id="5" name="Таблица 1"/>
          <p:cNvSpPr>
            <a:spLocks noGrp="1"/>
          </p:cNvSpPr>
          <p:nvPr userDrawn="1">
            <p:ph type="tbl" sz="quarter" idx="12"/>
          </p:nvPr>
        </p:nvSpPr>
        <p:spPr>
          <a:xfrm>
            <a:off x="487617" y="2109174"/>
            <a:ext cx="11204580" cy="4027474"/>
          </a:xfrm>
        </p:spPr>
      </p:sp>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7" name="Прямоугольник 6"/>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9" name="Заголовок 1"/>
          <p:cNvSpPr txBox="1">
            <a:spLocks/>
          </p:cNvSpPr>
          <p:nvPr userDrawn="1"/>
        </p:nvSpPr>
        <p:spPr>
          <a:xfrm>
            <a:off x="311110" y="1"/>
            <a:ext cx="11119190" cy="777014"/>
          </a:xfrm>
          <a:prstGeom prst="rect">
            <a:avLst/>
          </a:prstGeom>
        </p:spPr>
        <p:txBody>
          <a:bodyPr vert="horz" lIns="117226" tIns="58613" rIns="117226" bIns="58613" rtlCol="0" anchor="ctr">
            <a:normAutofit/>
          </a:bodyPr>
          <a:lstStyle>
            <a:lvl1pPr algn="l">
              <a:defRPr/>
            </a:lvl1pPr>
          </a:lstStyle>
          <a:p>
            <a:pPr marL="0" marR="0" lvl="0" indent="0" algn="l" defTabSz="1172261" rtl="0" eaLnBrk="1" fontAlgn="auto" latinLnBrk="0" hangingPunct="1">
              <a:lnSpc>
                <a:spcPct val="100000"/>
              </a:lnSpc>
              <a:spcBef>
                <a:spcPct val="0"/>
              </a:spcBef>
              <a:spcAft>
                <a:spcPts val="0"/>
              </a:spcAft>
              <a:buClrTx/>
              <a:buSzTx/>
              <a:buFontTx/>
              <a:buNone/>
              <a:tabLst/>
              <a:defRPr/>
            </a:pPr>
            <a:r>
              <a:rPr kumimoji="0" lang="ru-RU" sz="3100" b="1" i="0" u="none" strike="noStrike" kern="1200" cap="none" spc="0" normalizeH="0" baseline="0" noProof="0" dirty="0">
                <a:ln>
                  <a:noFill/>
                </a:ln>
                <a:solidFill>
                  <a:schemeClr val="bg1"/>
                </a:solidFill>
                <a:effectLst/>
                <a:uLnTx/>
                <a:uFillTx/>
                <a:latin typeface="+mj-lt"/>
                <a:ea typeface="+mj-ea"/>
                <a:cs typeface="+mj-cs"/>
              </a:rPr>
              <a:t>Образец заголовка</a:t>
            </a:r>
          </a:p>
        </p:txBody>
      </p:sp>
      <p:sp>
        <p:nvSpPr>
          <p:cNvPr id="12" name="Текст 10"/>
          <p:cNvSpPr>
            <a:spLocks noGrp="1"/>
          </p:cNvSpPr>
          <p:nvPr>
            <p:ph type="body" sz="quarter" idx="14"/>
          </p:nvPr>
        </p:nvSpPr>
        <p:spPr>
          <a:xfrm>
            <a:off x="487616" y="991957"/>
            <a:ext cx="11204580" cy="1117217"/>
          </a:xfrm>
        </p:spPr>
        <p:txBody>
          <a:bodyPr/>
          <a:lstStyle/>
          <a:p>
            <a:pPr lvl="0"/>
            <a:r>
              <a:rPr lang="ru-RU" dirty="0"/>
              <a:t>Образец текста</a:t>
            </a:r>
          </a:p>
          <a:p>
            <a:pPr lvl="1"/>
            <a:r>
              <a:rPr lang="ru-RU" dirty="0"/>
              <a:t>Второй уровень</a:t>
            </a:r>
          </a:p>
          <a:p>
            <a:pPr lvl="2"/>
            <a:r>
              <a:rPr lang="ru-RU" dirty="0"/>
              <a:t>Третий уровень</a:t>
            </a:r>
          </a:p>
        </p:txBody>
      </p:sp>
      <p:pic>
        <p:nvPicPr>
          <p:cNvPr id="10"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Контакты">
    <p:spTree>
      <p:nvGrpSpPr>
        <p:cNvPr id="1" name=""/>
        <p:cNvGrpSpPr/>
        <p:nvPr/>
      </p:nvGrpSpPr>
      <p:grpSpPr>
        <a:xfrm>
          <a:off x="0" y="0"/>
          <a:ext cx="0" cy="0"/>
          <a:chOff x="0" y="0"/>
          <a:chExt cx="0" cy="0"/>
        </a:xfrm>
      </p:grpSpPr>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5" name="Прямоугольник 4"/>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7" name="Заголовок 1"/>
          <p:cNvSpPr txBox="1">
            <a:spLocks/>
          </p:cNvSpPr>
          <p:nvPr userDrawn="1"/>
        </p:nvSpPr>
        <p:spPr>
          <a:xfrm>
            <a:off x="311110" y="1"/>
            <a:ext cx="11119190" cy="777014"/>
          </a:xfrm>
          <a:prstGeom prst="rect">
            <a:avLst/>
          </a:prstGeom>
        </p:spPr>
        <p:txBody>
          <a:bodyPr vert="horz" lIns="117226" tIns="58613" rIns="117226" bIns="58613" rtlCol="0" anchor="ctr">
            <a:normAutofit/>
          </a:bodyPr>
          <a:lstStyle>
            <a:lvl1pPr algn="l">
              <a:defRPr/>
            </a:lvl1pPr>
          </a:lstStyle>
          <a:p>
            <a:pPr marL="0" marR="0" lvl="0" indent="0" algn="l" defTabSz="1172261" rtl="0" eaLnBrk="1" fontAlgn="auto" latinLnBrk="0" hangingPunct="1">
              <a:lnSpc>
                <a:spcPct val="100000"/>
              </a:lnSpc>
              <a:spcBef>
                <a:spcPct val="0"/>
              </a:spcBef>
              <a:spcAft>
                <a:spcPts val="0"/>
              </a:spcAft>
              <a:buClrTx/>
              <a:buSzTx/>
              <a:buFontTx/>
              <a:buNone/>
              <a:tabLst/>
              <a:defRPr/>
            </a:pPr>
            <a:r>
              <a:rPr kumimoji="0" lang="ru-RU" sz="3100" b="1" i="0" u="none" strike="noStrike" kern="1200" cap="none" spc="0" normalizeH="0" baseline="0" noProof="0" dirty="0">
                <a:ln>
                  <a:noFill/>
                </a:ln>
                <a:solidFill>
                  <a:schemeClr val="bg1"/>
                </a:solidFill>
                <a:effectLst/>
                <a:uLnTx/>
                <a:uFillTx/>
                <a:latin typeface="+mj-lt"/>
                <a:ea typeface="+mj-ea"/>
                <a:cs typeface="+mj-cs"/>
              </a:rPr>
              <a:t>Образец заголовка</a:t>
            </a:r>
          </a:p>
        </p:txBody>
      </p:sp>
      <p:sp>
        <p:nvSpPr>
          <p:cNvPr id="14" name="Текст 13"/>
          <p:cNvSpPr>
            <a:spLocks noGrp="1"/>
          </p:cNvSpPr>
          <p:nvPr>
            <p:ph type="body" sz="quarter" idx="16"/>
          </p:nvPr>
        </p:nvSpPr>
        <p:spPr>
          <a:xfrm>
            <a:off x="561820" y="3263209"/>
            <a:ext cx="2657551" cy="2615756"/>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15" name="Текст 13"/>
          <p:cNvSpPr>
            <a:spLocks noGrp="1"/>
          </p:cNvSpPr>
          <p:nvPr>
            <p:ph type="body" sz="quarter" idx="17"/>
          </p:nvPr>
        </p:nvSpPr>
        <p:spPr>
          <a:xfrm>
            <a:off x="3390024" y="3262396"/>
            <a:ext cx="2657551" cy="2615756"/>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16" name="Текст 13"/>
          <p:cNvSpPr>
            <a:spLocks noGrp="1"/>
          </p:cNvSpPr>
          <p:nvPr>
            <p:ph type="body" sz="quarter" idx="18"/>
          </p:nvPr>
        </p:nvSpPr>
        <p:spPr>
          <a:xfrm>
            <a:off x="6218227" y="3262396"/>
            <a:ext cx="2657551" cy="2615756"/>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17" name="Текст 13"/>
          <p:cNvSpPr>
            <a:spLocks noGrp="1"/>
          </p:cNvSpPr>
          <p:nvPr>
            <p:ph type="body" sz="quarter" idx="19"/>
          </p:nvPr>
        </p:nvSpPr>
        <p:spPr>
          <a:xfrm>
            <a:off x="9046431" y="3262396"/>
            <a:ext cx="2657551" cy="2615756"/>
          </a:xfrm>
        </p:spPr>
        <p:txBody>
          <a:bodyPr/>
          <a:lstStyle/>
          <a:p>
            <a:pPr lvl="0"/>
            <a:r>
              <a:rPr lang="ru-RU" dirty="0"/>
              <a:t>Образец текста</a:t>
            </a:r>
          </a:p>
          <a:p>
            <a:pPr lvl="1"/>
            <a:r>
              <a:rPr lang="ru-RU" dirty="0"/>
              <a:t>Второй уровень</a:t>
            </a:r>
          </a:p>
          <a:p>
            <a:pPr lvl="2"/>
            <a:r>
              <a:rPr lang="ru-RU" dirty="0"/>
              <a:t>Третий уровень</a:t>
            </a:r>
          </a:p>
        </p:txBody>
      </p:sp>
      <p:pic>
        <p:nvPicPr>
          <p:cNvPr id="18"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
        <p:nvSpPr>
          <p:cNvPr id="20" name="Рисунок 19"/>
          <p:cNvSpPr>
            <a:spLocks noGrp="1"/>
          </p:cNvSpPr>
          <p:nvPr>
            <p:ph type="pic" sz="quarter" idx="20"/>
          </p:nvPr>
        </p:nvSpPr>
        <p:spPr>
          <a:xfrm>
            <a:off x="859466" y="1112742"/>
            <a:ext cx="2062258" cy="2062258"/>
          </a:xfrm>
          <a:prstGeom prst="ellipse">
            <a:avLst/>
          </a:prstGeom>
        </p:spPr>
        <p:txBody>
          <a:bodyPr anchor="ctr"/>
          <a:lstStyle>
            <a:lvl1pPr algn="ctr">
              <a:defRPr/>
            </a:lvl1pPr>
          </a:lstStyle>
          <a:p>
            <a:endParaRPr lang="ru-RU" dirty="0"/>
          </a:p>
        </p:txBody>
      </p:sp>
      <p:sp>
        <p:nvSpPr>
          <p:cNvPr id="21" name="Рисунок 19"/>
          <p:cNvSpPr>
            <a:spLocks noGrp="1"/>
          </p:cNvSpPr>
          <p:nvPr>
            <p:ph type="pic" sz="quarter" idx="21"/>
          </p:nvPr>
        </p:nvSpPr>
        <p:spPr>
          <a:xfrm>
            <a:off x="3687670" y="1112742"/>
            <a:ext cx="2062258" cy="2062258"/>
          </a:xfrm>
          <a:prstGeom prst="ellipse">
            <a:avLst/>
          </a:prstGeom>
        </p:spPr>
        <p:txBody>
          <a:bodyPr anchor="ctr"/>
          <a:lstStyle>
            <a:lvl1pPr algn="ctr">
              <a:defRPr/>
            </a:lvl1pPr>
          </a:lstStyle>
          <a:p>
            <a:endParaRPr lang="ru-RU" dirty="0"/>
          </a:p>
        </p:txBody>
      </p:sp>
      <p:sp>
        <p:nvSpPr>
          <p:cNvPr id="22" name="Рисунок 19"/>
          <p:cNvSpPr>
            <a:spLocks noGrp="1"/>
          </p:cNvSpPr>
          <p:nvPr>
            <p:ph type="pic" sz="quarter" idx="22"/>
          </p:nvPr>
        </p:nvSpPr>
        <p:spPr>
          <a:xfrm>
            <a:off x="6515873" y="1112742"/>
            <a:ext cx="2062258" cy="2062258"/>
          </a:xfrm>
          <a:prstGeom prst="ellipse">
            <a:avLst/>
          </a:prstGeom>
        </p:spPr>
        <p:txBody>
          <a:bodyPr anchor="ctr"/>
          <a:lstStyle>
            <a:lvl1pPr algn="ctr">
              <a:defRPr/>
            </a:lvl1pPr>
          </a:lstStyle>
          <a:p>
            <a:endParaRPr lang="ru-RU" dirty="0"/>
          </a:p>
        </p:txBody>
      </p:sp>
      <p:sp>
        <p:nvSpPr>
          <p:cNvPr id="23" name="Рисунок 19"/>
          <p:cNvSpPr>
            <a:spLocks noGrp="1"/>
          </p:cNvSpPr>
          <p:nvPr>
            <p:ph type="pic" sz="quarter" idx="23"/>
          </p:nvPr>
        </p:nvSpPr>
        <p:spPr>
          <a:xfrm>
            <a:off x="9344077" y="1112742"/>
            <a:ext cx="2062258" cy="2062258"/>
          </a:xfrm>
          <a:prstGeom prst="ellipse">
            <a:avLst/>
          </a:prstGeom>
        </p:spPr>
        <p:txBody>
          <a:bodyPr anchor="ctr"/>
          <a:lstStyle>
            <a:lvl1pPr algn="ctr">
              <a:defRPr/>
            </a:lvl1pPr>
          </a:lstStyle>
          <a:p>
            <a:endParaRPr lang="ru-RU"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5" name="Нижний колонтитул 4"/>
          <p:cNvSpPr>
            <a:spLocks noGrp="1"/>
          </p:cNvSpPr>
          <p:nvPr>
            <p:ph type="ftr" sz="quarter" idx="11"/>
          </p:nvPr>
        </p:nvSpPr>
        <p:spPr/>
        <p:txBody>
          <a:bodyPr/>
          <a:lstStyle/>
          <a:p>
            <a:endParaRPr lang="ru-RU" dirty="0"/>
          </a:p>
        </p:txBody>
      </p:sp>
      <p:sp>
        <p:nvSpPr>
          <p:cNvPr id="7" name="Прямоугольник 6"/>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pic>
        <p:nvPicPr>
          <p:cNvPr id="8"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
        <p:nvSpPr>
          <p:cNvPr id="2"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sp>
        <p:nvSpPr>
          <p:cNvPr id="3" name="Содержимое 2"/>
          <p:cNvSpPr>
            <a:spLocks noGrp="1"/>
          </p:cNvSpPr>
          <p:nvPr>
            <p:ph idx="1"/>
          </p:nvPr>
        </p:nvSpPr>
        <p:spPr>
          <a:xfrm>
            <a:off x="609521" y="983009"/>
            <a:ext cx="10971372" cy="5144573"/>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6" name="Номер слайда 5"/>
          <p:cNvSpPr>
            <a:spLocks noGrp="1"/>
          </p:cNvSpPr>
          <p:nvPr>
            <p:ph type="sldNum" sz="quarter" idx="12"/>
          </p:nvPr>
        </p:nvSpPr>
        <p:spPr/>
        <p:txBody>
          <a:bodyPr/>
          <a:lstStyle/>
          <a:p>
            <a:fld id="{024C55D1-92A9-4B02-AD60-DEC4B6659F3A}" type="slidenum">
              <a:rPr lang="ru-RU" smtClean="0"/>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4" name="Нижний колонтитул 3"/>
          <p:cNvSpPr>
            <a:spLocks noGrp="1"/>
          </p:cNvSpPr>
          <p:nvPr>
            <p:ph type="ftr" sz="quarter" idx="11"/>
          </p:nvPr>
        </p:nvSpPr>
        <p:spPr/>
        <p:txBody>
          <a:bodyPr/>
          <a:lstStyle/>
          <a:p>
            <a:endParaRPr lang="ru-RU" dirty="0"/>
          </a:p>
        </p:txBody>
      </p:sp>
      <p:sp>
        <p:nvSpPr>
          <p:cNvPr id="5" name="Номер слайда 4"/>
          <p:cNvSpPr>
            <a:spLocks noGrp="1"/>
          </p:cNvSpPr>
          <p:nvPr>
            <p:ph type="sldNum" sz="quarter" idx="12"/>
          </p:nvPr>
        </p:nvSpPr>
        <p:spPr/>
        <p:txBody>
          <a:bodyPr/>
          <a:lstStyle/>
          <a:p>
            <a:fld id="{024C55D1-92A9-4B02-AD60-DEC4B6659F3A}" type="slidenum">
              <a:rPr lang="ru-RU" smtClean="0"/>
              <a:pPr/>
              <a:t>‹#›</a:t>
            </a:fld>
            <a:endParaRPr lang="ru-RU"/>
          </a:p>
        </p:txBody>
      </p:sp>
      <p:sp>
        <p:nvSpPr>
          <p:cNvPr id="7" name="Прямоугольник 6"/>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10"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pic>
        <p:nvPicPr>
          <p:cNvPr id="9"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0"/>
            <a:ext cx="682377" cy="77701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Заголовок и два объекта">
    <p:spTree>
      <p:nvGrpSpPr>
        <p:cNvPr id="1" name=""/>
        <p:cNvGrpSpPr/>
        <p:nvPr/>
      </p:nvGrpSpPr>
      <p:grpSpPr>
        <a:xfrm>
          <a:off x="0" y="0"/>
          <a:ext cx="0" cy="0"/>
          <a:chOff x="0" y="0"/>
          <a:chExt cx="0" cy="0"/>
        </a:xfrm>
      </p:grpSpPr>
      <p:sp>
        <p:nvSpPr>
          <p:cNvPr id="5" name="Нижний колонтитул 4"/>
          <p:cNvSpPr>
            <a:spLocks noGrp="1"/>
          </p:cNvSpPr>
          <p:nvPr>
            <p:ph type="ftr" sz="quarter" idx="11"/>
          </p:nvPr>
        </p:nvSpPr>
        <p:spPr/>
        <p:txBody>
          <a:bodyPr/>
          <a:lstStyle/>
          <a:p>
            <a:endParaRPr lang="ru-RU" dirty="0"/>
          </a:p>
        </p:txBody>
      </p:sp>
      <p:sp>
        <p:nvSpPr>
          <p:cNvPr id="7" name="Прямоугольник 6"/>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2"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sp>
        <p:nvSpPr>
          <p:cNvPr id="6" name="Номер слайда 5"/>
          <p:cNvSpPr>
            <a:spLocks noGrp="1"/>
          </p:cNvSpPr>
          <p:nvPr>
            <p:ph type="sldNum" sz="quarter" idx="12"/>
          </p:nvPr>
        </p:nvSpPr>
        <p:spPr/>
        <p:txBody>
          <a:bodyPr/>
          <a:lstStyle/>
          <a:p>
            <a:fld id="{024C55D1-92A9-4B02-AD60-DEC4B6659F3A}" type="slidenum">
              <a:rPr lang="ru-RU" smtClean="0"/>
              <a:pPr/>
              <a:t>‹#›</a:t>
            </a:fld>
            <a:endParaRPr lang="ru-RU"/>
          </a:p>
        </p:txBody>
      </p:sp>
      <p:cxnSp>
        <p:nvCxnSpPr>
          <p:cNvPr id="13" name="Прямая соединительная линия 12"/>
          <p:cNvCxnSpPr/>
          <p:nvPr userDrawn="1"/>
        </p:nvCxnSpPr>
        <p:spPr>
          <a:xfrm>
            <a:off x="6118257" y="983009"/>
            <a:ext cx="0" cy="5144573"/>
          </a:xfrm>
          <a:prstGeom prst="line">
            <a:avLst/>
          </a:prstGeom>
          <a:ln w="12700" cap="rnd">
            <a:solidFill>
              <a:schemeClr val="accent5"/>
            </a:solidFill>
          </a:ln>
        </p:spPr>
        <p:style>
          <a:lnRef idx="1">
            <a:schemeClr val="accent1"/>
          </a:lnRef>
          <a:fillRef idx="0">
            <a:schemeClr val="accent1"/>
          </a:fillRef>
          <a:effectRef idx="0">
            <a:schemeClr val="accent1"/>
          </a:effectRef>
          <a:fontRef idx="minor">
            <a:schemeClr val="tx1"/>
          </a:fontRef>
        </p:style>
      </p:cxnSp>
      <p:sp>
        <p:nvSpPr>
          <p:cNvPr id="16" name="Содержимое 2"/>
          <p:cNvSpPr>
            <a:spLocks noGrp="1"/>
          </p:cNvSpPr>
          <p:nvPr>
            <p:ph idx="1"/>
          </p:nvPr>
        </p:nvSpPr>
        <p:spPr>
          <a:xfrm>
            <a:off x="512515" y="983009"/>
            <a:ext cx="5434286" cy="5144572"/>
          </a:xfrm>
        </p:spPr>
        <p:txBody>
          <a:bodyPr anchor="ctr"/>
          <a:lstStyle/>
          <a:p>
            <a:pPr lvl="0"/>
            <a:r>
              <a:rPr lang="ru-RU" dirty="0"/>
              <a:t>Образец текста</a:t>
            </a:r>
          </a:p>
          <a:p>
            <a:pPr lvl="1"/>
            <a:r>
              <a:rPr lang="ru-RU" dirty="0"/>
              <a:t>Второй уровень</a:t>
            </a:r>
          </a:p>
          <a:p>
            <a:pPr lvl="2"/>
            <a:r>
              <a:rPr lang="ru-RU" dirty="0"/>
              <a:t>Третий уровень</a:t>
            </a:r>
          </a:p>
        </p:txBody>
      </p:sp>
      <p:sp>
        <p:nvSpPr>
          <p:cNvPr id="17" name="Содержимое 2"/>
          <p:cNvSpPr>
            <a:spLocks noGrp="1"/>
          </p:cNvSpPr>
          <p:nvPr>
            <p:ph idx="16"/>
          </p:nvPr>
        </p:nvSpPr>
        <p:spPr>
          <a:xfrm>
            <a:off x="6289712" y="983009"/>
            <a:ext cx="5434286" cy="5144572"/>
          </a:xfrm>
        </p:spPr>
        <p:txBody>
          <a:bodyPr anchor="ctr"/>
          <a:lstStyle/>
          <a:p>
            <a:pPr lvl="0"/>
            <a:r>
              <a:rPr lang="ru-RU" dirty="0"/>
              <a:t>Образец текста</a:t>
            </a:r>
          </a:p>
          <a:p>
            <a:pPr lvl="1"/>
            <a:r>
              <a:rPr lang="ru-RU" dirty="0"/>
              <a:t>Второй уровень</a:t>
            </a:r>
          </a:p>
          <a:p>
            <a:pPr lvl="2"/>
            <a:r>
              <a:rPr lang="ru-RU" dirty="0"/>
              <a:t>Третий уровень</a:t>
            </a:r>
          </a:p>
        </p:txBody>
      </p:sp>
      <p:pic>
        <p:nvPicPr>
          <p:cNvPr id="12"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Заголовок и три объекта">
    <p:spTree>
      <p:nvGrpSpPr>
        <p:cNvPr id="1" name=""/>
        <p:cNvGrpSpPr/>
        <p:nvPr/>
      </p:nvGrpSpPr>
      <p:grpSpPr>
        <a:xfrm>
          <a:off x="0" y="0"/>
          <a:ext cx="0" cy="0"/>
          <a:chOff x="0" y="0"/>
          <a:chExt cx="0" cy="0"/>
        </a:xfrm>
      </p:grpSpPr>
      <p:sp>
        <p:nvSpPr>
          <p:cNvPr id="5" name="Нижний колонтитул 4"/>
          <p:cNvSpPr>
            <a:spLocks noGrp="1"/>
          </p:cNvSpPr>
          <p:nvPr>
            <p:ph type="ftr" sz="quarter" idx="11"/>
          </p:nvPr>
        </p:nvSpPr>
        <p:spPr/>
        <p:txBody>
          <a:bodyPr/>
          <a:lstStyle/>
          <a:p>
            <a:endParaRPr lang="ru-RU" dirty="0"/>
          </a:p>
        </p:txBody>
      </p:sp>
      <p:sp>
        <p:nvSpPr>
          <p:cNvPr id="7" name="Прямоугольник 6"/>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2"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sp>
        <p:nvSpPr>
          <p:cNvPr id="3" name="Содержимое 2"/>
          <p:cNvSpPr>
            <a:spLocks noGrp="1"/>
          </p:cNvSpPr>
          <p:nvPr>
            <p:ph idx="1"/>
          </p:nvPr>
        </p:nvSpPr>
        <p:spPr>
          <a:xfrm>
            <a:off x="311110" y="983010"/>
            <a:ext cx="3611023" cy="5144572"/>
          </a:xfrm>
        </p:spPr>
        <p:txBody>
          <a:bodyPr anchor="ctr"/>
          <a:lstStyle/>
          <a:p>
            <a:pPr lvl="0"/>
            <a:r>
              <a:rPr lang="ru-RU" dirty="0"/>
              <a:t>Образец текста</a:t>
            </a:r>
          </a:p>
          <a:p>
            <a:pPr lvl="1"/>
            <a:r>
              <a:rPr lang="ru-RU" dirty="0"/>
              <a:t>Второй уровень</a:t>
            </a:r>
          </a:p>
          <a:p>
            <a:pPr lvl="2"/>
            <a:r>
              <a:rPr lang="ru-RU" dirty="0"/>
              <a:t>Третий уровень</a:t>
            </a:r>
          </a:p>
        </p:txBody>
      </p:sp>
      <p:sp>
        <p:nvSpPr>
          <p:cNvPr id="6" name="Номер слайда 5"/>
          <p:cNvSpPr>
            <a:spLocks noGrp="1"/>
          </p:cNvSpPr>
          <p:nvPr>
            <p:ph type="sldNum" sz="quarter" idx="12"/>
          </p:nvPr>
        </p:nvSpPr>
        <p:spPr/>
        <p:txBody>
          <a:bodyPr/>
          <a:lstStyle/>
          <a:p>
            <a:fld id="{024C55D1-92A9-4B02-AD60-DEC4B6659F3A}" type="slidenum">
              <a:rPr lang="ru-RU" smtClean="0"/>
              <a:pPr/>
              <a:t>‹#›</a:t>
            </a:fld>
            <a:endParaRPr lang="ru-RU"/>
          </a:p>
        </p:txBody>
      </p:sp>
      <p:cxnSp>
        <p:nvCxnSpPr>
          <p:cNvPr id="13" name="Прямая соединительная линия 12"/>
          <p:cNvCxnSpPr/>
          <p:nvPr userDrawn="1"/>
        </p:nvCxnSpPr>
        <p:spPr>
          <a:xfrm>
            <a:off x="4105386" y="983009"/>
            <a:ext cx="0" cy="5144573"/>
          </a:xfrm>
          <a:prstGeom prst="line">
            <a:avLst/>
          </a:prstGeom>
          <a:ln w="12700" cap="rnd">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Содержимое 2"/>
          <p:cNvSpPr>
            <a:spLocks noGrp="1"/>
          </p:cNvSpPr>
          <p:nvPr>
            <p:ph idx="13"/>
          </p:nvPr>
        </p:nvSpPr>
        <p:spPr>
          <a:xfrm>
            <a:off x="4288638" y="983010"/>
            <a:ext cx="3611023" cy="5144571"/>
          </a:xfrm>
        </p:spPr>
        <p:txBody>
          <a:bodyPr anchor="ctr"/>
          <a:lstStyle/>
          <a:p>
            <a:pPr lvl="0"/>
            <a:r>
              <a:rPr lang="ru-RU" dirty="0"/>
              <a:t>Образец текста</a:t>
            </a:r>
          </a:p>
          <a:p>
            <a:pPr lvl="1"/>
            <a:r>
              <a:rPr lang="ru-RU" dirty="0"/>
              <a:t>Второй уровень</a:t>
            </a:r>
          </a:p>
          <a:p>
            <a:pPr lvl="2"/>
            <a:r>
              <a:rPr lang="ru-RU" dirty="0"/>
              <a:t>Третий уровень</a:t>
            </a:r>
          </a:p>
        </p:txBody>
      </p:sp>
      <p:cxnSp>
        <p:nvCxnSpPr>
          <p:cNvPr id="11" name="Прямая соединительная линия 10"/>
          <p:cNvCxnSpPr/>
          <p:nvPr userDrawn="1"/>
        </p:nvCxnSpPr>
        <p:spPr>
          <a:xfrm>
            <a:off x="8082913" y="983009"/>
            <a:ext cx="0" cy="5144573"/>
          </a:xfrm>
          <a:prstGeom prst="line">
            <a:avLst/>
          </a:prstGeom>
          <a:ln w="12700" cap="rnd">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Содержимое 2"/>
          <p:cNvSpPr>
            <a:spLocks noGrp="1"/>
          </p:cNvSpPr>
          <p:nvPr>
            <p:ph idx="14"/>
          </p:nvPr>
        </p:nvSpPr>
        <p:spPr>
          <a:xfrm>
            <a:off x="8266164" y="983010"/>
            <a:ext cx="3611023" cy="5144572"/>
          </a:xfrm>
        </p:spPr>
        <p:txBody>
          <a:bodyPr anchor="ctr"/>
          <a:lstStyle/>
          <a:p>
            <a:pPr lvl="0"/>
            <a:r>
              <a:rPr lang="ru-RU" dirty="0"/>
              <a:t>Образец текста</a:t>
            </a:r>
          </a:p>
          <a:p>
            <a:pPr lvl="1"/>
            <a:r>
              <a:rPr lang="ru-RU" dirty="0"/>
              <a:t>Второй уровень</a:t>
            </a:r>
          </a:p>
          <a:p>
            <a:pPr lvl="2"/>
            <a:r>
              <a:rPr lang="ru-RU" dirty="0"/>
              <a:t>Третий уровень</a:t>
            </a:r>
          </a:p>
        </p:txBody>
      </p:sp>
      <p:pic>
        <p:nvPicPr>
          <p:cNvPr id="15"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Текст и объект">
    <p:spTree>
      <p:nvGrpSpPr>
        <p:cNvPr id="1" name=""/>
        <p:cNvGrpSpPr/>
        <p:nvPr/>
      </p:nvGrpSpPr>
      <p:grpSpPr>
        <a:xfrm>
          <a:off x="0" y="0"/>
          <a:ext cx="0" cy="0"/>
          <a:chOff x="0" y="0"/>
          <a:chExt cx="0" cy="0"/>
        </a:xfrm>
      </p:grpSpPr>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5" name="Прямоугольник 4"/>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7"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sp>
        <p:nvSpPr>
          <p:cNvPr id="9" name="Содержимое 2"/>
          <p:cNvSpPr>
            <a:spLocks noGrp="1"/>
          </p:cNvSpPr>
          <p:nvPr>
            <p:ph idx="13"/>
          </p:nvPr>
        </p:nvSpPr>
        <p:spPr>
          <a:xfrm>
            <a:off x="6174715" y="983009"/>
            <a:ext cx="5517482" cy="5144573"/>
          </a:xfrm>
        </p:spPr>
        <p:txBody>
          <a:bodyPr anchor="ctr"/>
          <a:lstStyle>
            <a:lvl1pPr algn="ctr">
              <a:defRPr/>
            </a:lvl1pPr>
            <a:lvl2pPr algn="ctr">
              <a:defRPr/>
            </a:lvl2pPr>
            <a:lvl3pPr algn="ctr">
              <a:defRPr/>
            </a:lvl3pPr>
          </a:lstStyle>
          <a:p>
            <a:pPr lvl="0"/>
            <a:r>
              <a:rPr lang="ru-RU" dirty="0"/>
              <a:t>Образец текста</a:t>
            </a:r>
          </a:p>
          <a:p>
            <a:pPr lvl="1"/>
            <a:r>
              <a:rPr lang="ru-RU" dirty="0"/>
              <a:t>Второй уровень</a:t>
            </a:r>
          </a:p>
          <a:p>
            <a:pPr lvl="2"/>
            <a:r>
              <a:rPr lang="ru-RU" dirty="0"/>
              <a:t>Третий уровень</a:t>
            </a:r>
          </a:p>
        </p:txBody>
      </p:sp>
      <p:sp>
        <p:nvSpPr>
          <p:cNvPr id="11" name="Текст 10"/>
          <p:cNvSpPr>
            <a:spLocks noGrp="1"/>
          </p:cNvSpPr>
          <p:nvPr>
            <p:ph type="body" sz="quarter" idx="14"/>
          </p:nvPr>
        </p:nvSpPr>
        <p:spPr>
          <a:xfrm>
            <a:off x="524514" y="983208"/>
            <a:ext cx="5517690" cy="5144691"/>
          </a:xfrm>
        </p:spPr>
        <p:txBody>
          <a:bodyPr/>
          <a:lstStyle/>
          <a:p>
            <a:pPr lvl="0"/>
            <a:r>
              <a:rPr lang="ru-RU" dirty="0"/>
              <a:t>Образец текста</a:t>
            </a:r>
          </a:p>
          <a:p>
            <a:pPr lvl="1"/>
            <a:r>
              <a:rPr lang="ru-RU" dirty="0"/>
              <a:t>Второй уровень</a:t>
            </a:r>
          </a:p>
          <a:p>
            <a:pPr lvl="2"/>
            <a:r>
              <a:rPr lang="ru-RU" dirty="0"/>
              <a:t>Третий уровень</a:t>
            </a:r>
          </a:p>
        </p:txBody>
      </p:sp>
      <p:pic>
        <p:nvPicPr>
          <p:cNvPr id="10"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Текст и объект 2">
    <p:spTree>
      <p:nvGrpSpPr>
        <p:cNvPr id="1" name=""/>
        <p:cNvGrpSpPr/>
        <p:nvPr/>
      </p:nvGrpSpPr>
      <p:grpSpPr>
        <a:xfrm>
          <a:off x="0" y="0"/>
          <a:ext cx="0" cy="0"/>
          <a:chOff x="0" y="0"/>
          <a:chExt cx="0" cy="0"/>
        </a:xfrm>
      </p:grpSpPr>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5" name="Прямоугольник 4"/>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7"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sp>
        <p:nvSpPr>
          <p:cNvPr id="9" name="Содержимое 2"/>
          <p:cNvSpPr>
            <a:spLocks noGrp="1"/>
          </p:cNvSpPr>
          <p:nvPr>
            <p:ph idx="13"/>
          </p:nvPr>
        </p:nvSpPr>
        <p:spPr>
          <a:xfrm>
            <a:off x="524514" y="3932036"/>
            <a:ext cx="11167682" cy="2195546"/>
          </a:xfrm>
        </p:spPr>
        <p:txBody>
          <a:bodyPr anchor="ctr"/>
          <a:lstStyle>
            <a:lvl1pPr algn="ctr">
              <a:defRPr/>
            </a:lvl1pPr>
            <a:lvl2pPr algn="ctr">
              <a:defRPr/>
            </a:lvl2pPr>
            <a:lvl3pPr algn="ctr">
              <a:defRPr/>
            </a:lvl3pPr>
          </a:lstStyle>
          <a:p>
            <a:pPr lvl="0"/>
            <a:r>
              <a:rPr lang="ru-RU" dirty="0"/>
              <a:t>Образец текста</a:t>
            </a:r>
          </a:p>
          <a:p>
            <a:pPr lvl="1"/>
            <a:r>
              <a:rPr lang="ru-RU" dirty="0"/>
              <a:t>Второй уровень</a:t>
            </a:r>
          </a:p>
          <a:p>
            <a:pPr lvl="2"/>
            <a:r>
              <a:rPr lang="ru-RU" dirty="0"/>
              <a:t>Третий уровень</a:t>
            </a:r>
          </a:p>
        </p:txBody>
      </p:sp>
      <p:sp>
        <p:nvSpPr>
          <p:cNvPr id="11" name="Текст 10"/>
          <p:cNvSpPr>
            <a:spLocks noGrp="1"/>
          </p:cNvSpPr>
          <p:nvPr>
            <p:ph type="body" sz="quarter" idx="14"/>
          </p:nvPr>
        </p:nvSpPr>
        <p:spPr>
          <a:xfrm>
            <a:off x="524514" y="983208"/>
            <a:ext cx="11167682" cy="2796128"/>
          </a:xfrm>
        </p:spPr>
        <p:txBody>
          <a:bodyPr/>
          <a:lstStyle/>
          <a:p>
            <a:pPr lvl="0"/>
            <a:r>
              <a:rPr lang="ru-RU" dirty="0"/>
              <a:t>Образец текста</a:t>
            </a:r>
          </a:p>
          <a:p>
            <a:pPr lvl="1"/>
            <a:r>
              <a:rPr lang="ru-RU" dirty="0"/>
              <a:t>Второй уровень</a:t>
            </a:r>
          </a:p>
          <a:p>
            <a:pPr lvl="2"/>
            <a:r>
              <a:rPr lang="ru-RU" dirty="0"/>
              <a:t>Третий уровень</a:t>
            </a:r>
          </a:p>
        </p:txBody>
      </p:sp>
      <p:pic>
        <p:nvPicPr>
          <p:cNvPr id="10"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5" name="Прямоугольник 4"/>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pic>
        <p:nvPicPr>
          <p:cNvPr id="7"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Шаги">
    <p:spTree>
      <p:nvGrpSpPr>
        <p:cNvPr id="1" name=""/>
        <p:cNvGrpSpPr/>
        <p:nvPr/>
      </p:nvGrpSpPr>
      <p:grpSpPr>
        <a:xfrm>
          <a:off x="0" y="0"/>
          <a:ext cx="0" cy="0"/>
          <a:chOff x="0" y="0"/>
          <a:chExt cx="0" cy="0"/>
        </a:xfrm>
      </p:grpSpPr>
      <p:sp>
        <p:nvSpPr>
          <p:cNvPr id="20" name="Текст 18"/>
          <p:cNvSpPr>
            <a:spLocks noGrp="1"/>
          </p:cNvSpPr>
          <p:nvPr>
            <p:ph type="body" sz="quarter" idx="24"/>
          </p:nvPr>
        </p:nvSpPr>
        <p:spPr>
          <a:xfrm>
            <a:off x="2088070" y="3878127"/>
            <a:ext cx="3667705" cy="1419554"/>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22" name="Текст 18"/>
          <p:cNvSpPr>
            <a:spLocks noGrp="1"/>
          </p:cNvSpPr>
          <p:nvPr>
            <p:ph type="body" sz="quarter" idx="26"/>
          </p:nvPr>
        </p:nvSpPr>
        <p:spPr>
          <a:xfrm>
            <a:off x="7802084" y="3876272"/>
            <a:ext cx="3667705" cy="1419554"/>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24" name="Текст 18"/>
          <p:cNvSpPr>
            <a:spLocks noGrp="1"/>
          </p:cNvSpPr>
          <p:nvPr>
            <p:ph type="body" sz="quarter" idx="28"/>
          </p:nvPr>
        </p:nvSpPr>
        <p:spPr>
          <a:xfrm>
            <a:off x="7802084" y="1620535"/>
            <a:ext cx="3667705" cy="1419554"/>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19" name="Текст 18"/>
          <p:cNvSpPr>
            <a:spLocks noGrp="1"/>
          </p:cNvSpPr>
          <p:nvPr>
            <p:ph type="body" sz="quarter" idx="23"/>
          </p:nvPr>
        </p:nvSpPr>
        <p:spPr>
          <a:xfrm>
            <a:off x="2088879" y="1619625"/>
            <a:ext cx="3667705" cy="1419554"/>
          </a:xfrm>
        </p:spPr>
        <p:txBody>
          <a:bodyPr/>
          <a:lstStyle/>
          <a:p>
            <a:pPr lvl="0"/>
            <a:r>
              <a:rPr lang="ru-RU" dirty="0"/>
              <a:t>Образец текста</a:t>
            </a:r>
          </a:p>
          <a:p>
            <a:pPr lvl="1"/>
            <a:r>
              <a:rPr lang="ru-RU" dirty="0"/>
              <a:t>Второй уровень</a:t>
            </a:r>
          </a:p>
          <a:p>
            <a:pPr lvl="2"/>
            <a:r>
              <a:rPr lang="ru-RU" dirty="0"/>
              <a:t>Третий уровень</a:t>
            </a:r>
          </a:p>
        </p:txBody>
      </p:sp>
      <p:sp>
        <p:nvSpPr>
          <p:cNvPr id="3" name="Нижний колонтитул 2"/>
          <p:cNvSpPr>
            <a:spLocks noGrp="1"/>
          </p:cNvSpPr>
          <p:nvPr>
            <p:ph type="ftr" sz="quarter" idx="10"/>
          </p:nvPr>
        </p:nvSpPr>
        <p:spPr/>
        <p:txBody>
          <a:bodyPr/>
          <a:lstStyle/>
          <a:p>
            <a:endParaRPr lang="ru-RU" dirty="0"/>
          </a:p>
        </p:txBody>
      </p:sp>
      <p:sp>
        <p:nvSpPr>
          <p:cNvPr id="4" name="Номер слайда 3"/>
          <p:cNvSpPr>
            <a:spLocks noGrp="1"/>
          </p:cNvSpPr>
          <p:nvPr>
            <p:ph type="sldNum" sz="quarter" idx="11"/>
          </p:nvPr>
        </p:nvSpPr>
        <p:spPr/>
        <p:txBody>
          <a:bodyPr/>
          <a:lstStyle/>
          <a:p>
            <a:fld id="{024C55D1-92A9-4B02-AD60-DEC4B6659F3A}" type="slidenum">
              <a:rPr lang="ru-RU" smtClean="0"/>
              <a:pPr/>
              <a:t>‹#›</a:t>
            </a:fld>
            <a:endParaRPr lang="ru-RU"/>
          </a:p>
        </p:txBody>
      </p:sp>
      <p:sp>
        <p:nvSpPr>
          <p:cNvPr id="13" name="Прямоугольник 12"/>
          <p:cNvSpPr/>
          <p:nvPr userDrawn="1"/>
        </p:nvSpPr>
        <p:spPr>
          <a:xfrm>
            <a:off x="0" y="1"/>
            <a:ext cx="12190413" cy="777015"/>
          </a:xfrm>
          <a:prstGeom prst="rect">
            <a:avLst/>
          </a:prstGeom>
          <a:solidFill>
            <a:schemeClr val="accent1"/>
          </a:solidFill>
          <a:ln>
            <a:noFill/>
          </a:ln>
          <a:effectLst>
            <a:outerShdw blurRad="177800" dist="63500" dir="54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7226" tIns="58613" rIns="117226" bIns="58613" rtlCol="0" anchor="ctr"/>
          <a:lstStyle/>
          <a:p>
            <a:pPr algn="ctr"/>
            <a:endParaRPr lang="ru-RU"/>
          </a:p>
        </p:txBody>
      </p:sp>
      <p:sp>
        <p:nvSpPr>
          <p:cNvPr id="15" name="Заголовок 1"/>
          <p:cNvSpPr>
            <a:spLocks noGrp="1"/>
          </p:cNvSpPr>
          <p:nvPr>
            <p:ph type="title"/>
          </p:nvPr>
        </p:nvSpPr>
        <p:spPr>
          <a:xfrm>
            <a:off x="311110" y="1"/>
            <a:ext cx="11119190" cy="777014"/>
          </a:xfrm>
        </p:spPr>
        <p:txBody>
          <a:bodyPr/>
          <a:lstStyle>
            <a:lvl1pPr algn="l">
              <a:defRPr/>
            </a:lvl1pPr>
          </a:lstStyle>
          <a:p>
            <a:r>
              <a:rPr lang="ru-RU" dirty="0"/>
              <a:t>Образец заголовка</a:t>
            </a:r>
          </a:p>
        </p:txBody>
      </p:sp>
      <p:pic>
        <p:nvPicPr>
          <p:cNvPr id="16" name="Picture 6" descr="G:\CHSU\Бакалавриат\Презентации\ЧГУ (Brandbook)_титул_700 - копия.png"/>
          <p:cNvPicPr>
            <a:picLocks noChangeAspect="1" noChangeArrowheads="1"/>
          </p:cNvPicPr>
          <p:nvPr userDrawn="1"/>
        </p:nvPicPr>
        <p:blipFill>
          <a:blip r:embed="rId2" cstate="print"/>
          <a:stretch>
            <a:fillRect/>
          </a:stretch>
        </p:blipFill>
        <p:spPr bwMode="auto">
          <a:xfrm>
            <a:off x="11508036" y="1"/>
            <a:ext cx="682377" cy="777014"/>
          </a:xfrm>
          <a:prstGeom prst="rect">
            <a:avLst/>
          </a:prstGeom>
          <a:noFill/>
          <a:ln>
            <a:noFill/>
          </a:ln>
        </p:spPr>
      </p:pic>
      <p:sp>
        <p:nvSpPr>
          <p:cNvPr id="26" name="Рисунок 25"/>
          <p:cNvSpPr>
            <a:spLocks noGrp="1"/>
          </p:cNvSpPr>
          <p:nvPr>
            <p:ph type="pic" sz="quarter" idx="30"/>
          </p:nvPr>
        </p:nvSpPr>
        <p:spPr>
          <a:xfrm>
            <a:off x="758776" y="1813465"/>
            <a:ext cx="1031875" cy="1031875"/>
          </a:xfrm>
          <a:prstGeom prst="ellipse">
            <a:avLst/>
          </a:prstGeom>
        </p:spPr>
        <p:txBody>
          <a:bodyPr anchor="ctr"/>
          <a:lstStyle>
            <a:lvl1pPr algn="ctr">
              <a:defRPr/>
            </a:lvl1pPr>
          </a:lstStyle>
          <a:p>
            <a:endParaRPr lang="ru-RU"/>
          </a:p>
        </p:txBody>
      </p:sp>
      <p:sp>
        <p:nvSpPr>
          <p:cNvPr id="27" name="Рисунок 25"/>
          <p:cNvSpPr>
            <a:spLocks noGrp="1"/>
          </p:cNvSpPr>
          <p:nvPr>
            <p:ph type="pic" sz="quarter" idx="31"/>
          </p:nvPr>
        </p:nvSpPr>
        <p:spPr>
          <a:xfrm>
            <a:off x="6464251" y="1813465"/>
            <a:ext cx="1031875" cy="1031875"/>
          </a:xfrm>
          <a:prstGeom prst="ellipse">
            <a:avLst/>
          </a:prstGeom>
        </p:spPr>
        <p:txBody>
          <a:bodyPr anchor="ctr"/>
          <a:lstStyle>
            <a:lvl1pPr algn="ctr">
              <a:defRPr/>
            </a:lvl1pPr>
          </a:lstStyle>
          <a:p>
            <a:endParaRPr lang="ru-RU"/>
          </a:p>
        </p:txBody>
      </p:sp>
      <p:sp>
        <p:nvSpPr>
          <p:cNvPr id="28" name="Рисунок 25"/>
          <p:cNvSpPr>
            <a:spLocks noGrp="1"/>
          </p:cNvSpPr>
          <p:nvPr>
            <p:ph type="pic" sz="quarter" idx="32"/>
          </p:nvPr>
        </p:nvSpPr>
        <p:spPr>
          <a:xfrm>
            <a:off x="6464251" y="4070112"/>
            <a:ext cx="1031875" cy="1031875"/>
          </a:xfrm>
          <a:prstGeom prst="ellipse">
            <a:avLst/>
          </a:prstGeom>
        </p:spPr>
        <p:txBody>
          <a:bodyPr anchor="ctr"/>
          <a:lstStyle>
            <a:lvl1pPr algn="ctr">
              <a:defRPr/>
            </a:lvl1pPr>
          </a:lstStyle>
          <a:p>
            <a:endParaRPr lang="ru-RU"/>
          </a:p>
        </p:txBody>
      </p:sp>
      <p:sp>
        <p:nvSpPr>
          <p:cNvPr id="29" name="Рисунок 25"/>
          <p:cNvSpPr>
            <a:spLocks noGrp="1"/>
          </p:cNvSpPr>
          <p:nvPr>
            <p:ph type="pic" sz="quarter" idx="33"/>
          </p:nvPr>
        </p:nvSpPr>
        <p:spPr>
          <a:xfrm>
            <a:off x="758776" y="4070112"/>
            <a:ext cx="1031875" cy="1031875"/>
          </a:xfrm>
          <a:prstGeom prst="ellipse">
            <a:avLst/>
          </a:prstGeom>
        </p:spPr>
        <p:txBody>
          <a:bodyPr anchor="ctr"/>
          <a:lstStyle>
            <a:lvl1pPr algn="ctr">
              <a:defRPr/>
            </a:lvl1pPr>
          </a:lstStyle>
          <a:p>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521" y="274701"/>
            <a:ext cx="10971372" cy="1143265"/>
          </a:xfrm>
          <a:prstGeom prst="rect">
            <a:avLst/>
          </a:prstGeom>
        </p:spPr>
        <p:txBody>
          <a:bodyPr vert="horz" lIns="117226" tIns="58613" rIns="117226" bIns="58613" rtlCol="0" anchor="ctr">
            <a:normAutofit/>
          </a:bodyPr>
          <a:lstStyle/>
          <a:p>
            <a:r>
              <a:rPr lang="ru-RU" dirty="0"/>
              <a:t>Образец заголовка</a:t>
            </a:r>
          </a:p>
        </p:txBody>
      </p:sp>
      <p:sp>
        <p:nvSpPr>
          <p:cNvPr id="3" name="Текст 2"/>
          <p:cNvSpPr>
            <a:spLocks noGrp="1"/>
          </p:cNvSpPr>
          <p:nvPr>
            <p:ph type="body" idx="1"/>
          </p:nvPr>
        </p:nvSpPr>
        <p:spPr>
          <a:xfrm>
            <a:off x="609521" y="1600571"/>
            <a:ext cx="10971372" cy="4527011"/>
          </a:xfrm>
          <a:prstGeom prst="rect">
            <a:avLst/>
          </a:prstGeom>
        </p:spPr>
        <p:txBody>
          <a:bodyPr vert="horz" lIns="117226" tIns="58613" rIns="117226" bIns="58613" rtlCol="0">
            <a:normAutofit/>
          </a:bodyPr>
          <a:lstStyle/>
          <a:p>
            <a:pPr lvl="0"/>
            <a:r>
              <a:rPr lang="ru-RU" dirty="0"/>
              <a:t>Образец текста</a:t>
            </a:r>
          </a:p>
          <a:p>
            <a:pPr lvl="1"/>
            <a:r>
              <a:rPr lang="ru-RU" dirty="0"/>
              <a:t>Второй уровень</a:t>
            </a:r>
          </a:p>
          <a:p>
            <a:pPr lvl="2"/>
            <a:r>
              <a:rPr lang="ru-RU" dirty="0"/>
              <a:t>Третий уровень</a:t>
            </a:r>
          </a:p>
        </p:txBody>
      </p:sp>
      <p:sp>
        <p:nvSpPr>
          <p:cNvPr id="5" name="Нижний колонтитул 4"/>
          <p:cNvSpPr>
            <a:spLocks noGrp="1"/>
          </p:cNvSpPr>
          <p:nvPr>
            <p:ph type="ftr" sz="quarter" idx="3"/>
          </p:nvPr>
        </p:nvSpPr>
        <p:spPr>
          <a:xfrm>
            <a:off x="311111" y="6357823"/>
            <a:ext cx="7714245" cy="365210"/>
          </a:xfrm>
          <a:prstGeom prst="rect">
            <a:avLst/>
          </a:prstGeom>
        </p:spPr>
        <p:txBody>
          <a:bodyPr vert="horz" lIns="117226" tIns="58613" rIns="117226" bIns="58613" rtlCol="0" anchor="ctr"/>
          <a:lstStyle>
            <a:lvl1pPr algn="ctr">
              <a:defRPr sz="1500">
                <a:solidFill>
                  <a:schemeClr val="tx1">
                    <a:tint val="75000"/>
                  </a:schemeClr>
                </a:solidFill>
              </a:defRPr>
            </a:lvl1pPr>
          </a:lstStyle>
          <a:p>
            <a:endParaRPr lang="ru-RU" dirty="0"/>
          </a:p>
        </p:txBody>
      </p:sp>
      <p:sp>
        <p:nvSpPr>
          <p:cNvPr id="6" name="Номер слайда 5"/>
          <p:cNvSpPr>
            <a:spLocks noGrp="1"/>
          </p:cNvSpPr>
          <p:nvPr>
            <p:ph type="sldNum" sz="quarter" idx="4"/>
          </p:nvPr>
        </p:nvSpPr>
        <p:spPr>
          <a:xfrm>
            <a:off x="11119776" y="6357823"/>
            <a:ext cx="757411" cy="365210"/>
          </a:xfrm>
          <a:prstGeom prst="rect">
            <a:avLst/>
          </a:prstGeom>
        </p:spPr>
        <p:txBody>
          <a:bodyPr vert="horz" lIns="117226" tIns="58613" rIns="117226" bIns="58613" rtlCol="0" anchor="ctr"/>
          <a:lstStyle>
            <a:lvl1pPr algn="r">
              <a:defRPr sz="1500">
                <a:solidFill>
                  <a:schemeClr val="tx1">
                    <a:tint val="75000"/>
                  </a:schemeClr>
                </a:solidFill>
              </a:defRPr>
            </a:lvl1pPr>
          </a:lstStyle>
          <a:p>
            <a:fld id="{024C55D1-92A9-4B02-AD60-DEC4B6659F3A}"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hf hdr="0" dt="0"/>
  <p:txStyles>
    <p:titleStyle>
      <a:lvl1pPr algn="l" defTabSz="1172261" rtl="0" eaLnBrk="1" latinLnBrk="0" hangingPunct="1">
        <a:spcBef>
          <a:spcPct val="0"/>
        </a:spcBef>
        <a:buNone/>
        <a:defRPr sz="3100" b="1" kern="1200">
          <a:solidFill>
            <a:schemeClr val="bg1"/>
          </a:solidFill>
          <a:latin typeface="+mj-lt"/>
          <a:ea typeface="+mj-ea"/>
          <a:cs typeface="+mj-cs"/>
        </a:defRPr>
      </a:lvl1pPr>
    </p:titleStyle>
    <p:bodyStyle>
      <a:lvl1pPr marL="2036" indent="-2036" algn="l" defTabSz="1172261" rtl="0" eaLnBrk="1" latinLnBrk="0" hangingPunct="1">
        <a:spcBef>
          <a:spcPct val="20000"/>
        </a:spcBef>
        <a:buFont typeface="Arial" pitchFamily="34" charset="0"/>
        <a:buNone/>
        <a:defRPr sz="2300" kern="1200">
          <a:solidFill>
            <a:schemeClr val="tx1"/>
          </a:solidFill>
          <a:latin typeface="+mn-lt"/>
          <a:ea typeface="+mn-ea"/>
          <a:cs typeface="+mn-cs"/>
        </a:defRPr>
      </a:lvl1pPr>
      <a:lvl2pPr marL="461985" indent="-4070" algn="l" defTabSz="1172261" rtl="0" eaLnBrk="1" latinLnBrk="0" hangingPunct="1">
        <a:spcBef>
          <a:spcPct val="20000"/>
        </a:spcBef>
        <a:buFont typeface="Arial" pitchFamily="34" charset="0"/>
        <a:buNone/>
        <a:defRPr sz="1800" kern="1200">
          <a:solidFill>
            <a:schemeClr val="tx1"/>
          </a:solidFill>
          <a:latin typeface="+mn-lt"/>
          <a:ea typeface="+mn-ea"/>
          <a:cs typeface="+mn-cs"/>
        </a:defRPr>
      </a:lvl2pPr>
      <a:lvl3pPr marL="1373744" indent="2036" algn="l" defTabSz="1172261" rtl="0" eaLnBrk="1" latinLnBrk="0" hangingPunct="1">
        <a:spcBef>
          <a:spcPct val="20000"/>
        </a:spcBef>
        <a:buFont typeface="Arial" pitchFamily="34" charset="0"/>
        <a:buNone/>
        <a:defRPr sz="1500" kern="1200">
          <a:solidFill>
            <a:schemeClr val="bg1">
              <a:lumMod val="75000"/>
            </a:schemeClr>
          </a:solidFill>
          <a:latin typeface="+mn-lt"/>
          <a:ea typeface="+mn-ea"/>
          <a:cs typeface="+mn-cs"/>
        </a:defRPr>
      </a:lvl3pPr>
      <a:lvl4pPr marL="2051456"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4pPr>
      <a:lvl5pPr marL="2637587"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5pPr>
      <a:lvl6pPr marL="3223717"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6pPr>
      <a:lvl7pPr marL="380984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7pPr>
      <a:lvl8pPr marL="439597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8pPr>
      <a:lvl9pPr marL="498210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9pPr>
    </p:bodyStyle>
    <p:otherStyle>
      <a:defPPr>
        <a:defRPr lang="ru-RU"/>
      </a:defPPr>
      <a:lvl1pPr marL="0" algn="l" defTabSz="1172261" rtl="0" eaLnBrk="1" latinLnBrk="0" hangingPunct="1">
        <a:defRPr sz="2300" kern="1200">
          <a:solidFill>
            <a:schemeClr val="tx1"/>
          </a:solidFill>
          <a:latin typeface="+mn-lt"/>
          <a:ea typeface="+mn-ea"/>
          <a:cs typeface="+mn-cs"/>
        </a:defRPr>
      </a:lvl1pPr>
      <a:lvl2pPr marL="586130" algn="l" defTabSz="1172261" rtl="0" eaLnBrk="1" latinLnBrk="0" hangingPunct="1">
        <a:defRPr sz="2300" kern="1200">
          <a:solidFill>
            <a:schemeClr val="tx1"/>
          </a:solidFill>
          <a:latin typeface="+mn-lt"/>
          <a:ea typeface="+mn-ea"/>
          <a:cs typeface="+mn-cs"/>
        </a:defRPr>
      </a:lvl2pPr>
      <a:lvl3pPr marL="1172261" algn="l" defTabSz="1172261" rtl="0" eaLnBrk="1" latinLnBrk="0" hangingPunct="1">
        <a:defRPr sz="2300" kern="1200">
          <a:solidFill>
            <a:schemeClr val="tx1"/>
          </a:solidFill>
          <a:latin typeface="+mn-lt"/>
          <a:ea typeface="+mn-ea"/>
          <a:cs typeface="+mn-cs"/>
        </a:defRPr>
      </a:lvl3pPr>
      <a:lvl4pPr marL="1758391" algn="l" defTabSz="1172261" rtl="0" eaLnBrk="1" latinLnBrk="0" hangingPunct="1">
        <a:defRPr sz="2300" kern="1200">
          <a:solidFill>
            <a:schemeClr val="tx1"/>
          </a:solidFill>
          <a:latin typeface="+mn-lt"/>
          <a:ea typeface="+mn-ea"/>
          <a:cs typeface="+mn-cs"/>
        </a:defRPr>
      </a:lvl4pPr>
      <a:lvl5pPr marL="2344522" algn="l" defTabSz="1172261" rtl="0" eaLnBrk="1" latinLnBrk="0" hangingPunct="1">
        <a:defRPr sz="2300" kern="1200">
          <a:solidFill>
            <a:schemeClr val="tx1"/>
          </a:solidFill>
          <a:latin typeface="+mn-lt"/>
          <a:ea typeface="+mn-ea"/>
          <a:cs typeface="+mn-cs"/>
        </a:defRPr>
      </a:lvl5pPr>
      <a:lvl6pPr marL="2930652" algn="l" defTabSz="1172261" rtl="0" eaLnBrk="1" latinLnBrk="0" hangingPunct="1">
        <a:defRPr sz="2300" kern="1200">
          <a:solidFill>
            <a:schemeClr val="tx1"/>
          </a:solidFill>
          <a:latin typeface="+mn-lt"/>
          <a:ea typeface="+mn-ea"/>
          <a:cs typeface="+mn-cs"/>
        </a:defRPr>
      </a:lvl6pPr>
      <a:lvl7pPr marL="3516782" algn="l" defTabSz="1172261" rtl="0" eaLnBrk="1" latinLnBrk="0" hangingPunct="1">
        <a:defRPr sz="2300" kern="1200">
          <a:solidFill>
            <a:schemeClr val="tx1"/>
          </a:solidFill>
          <a:latin typeface="+mn-lt"/>
          <a:ea typeface="+mn-ea"/>
          <a:cs typeface="+mn-cs"/>
        </a:defRPr>
      </a:lvl7pPr>
      <a:lvl8pPr marL="4102913" algn="l" defTabSz="1172261" rtl="0" eaLnBrk="1" latinLnBrk="0" hangingPunct="1">
        <a:defRPr sz="2300" kern="1200">
          <a:solidFill>
            <a:schemeClr val="tx1"/>
          </a:solidFill>
          <a:latin typeface="+mn-lt"/>
          <a:ea typeface="+mn-ea"/>
          <a:cs typeface="+mn-cs"/>
        </a:defRPr>
      </a:lvl8pPr>
      <a:lvl9pPr marL="4689043" algn="l" defTabSz="1172261" rtl="0" eaLnBrk="1" latinLnBrk="0" hangingPunct="1">
        <a:defRPr sz="2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9.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jpeg"/><Relationship Id="rId2" Type="http://schemas.openxmlformats.org/officeDocument/2006/relationships/image" Target="../media/image29.jpeg"/><Relationship Id="rId1" Type="http://schemas.openxmlformats.org/officeDocument/2006/relationships/slideLayout" Target="../slideLayouts/slideLayout3.xml"/><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image" Target="../media/image31.jpeg"/><Relationship Id="rId9" Type="http://schemas.openxmlformats.org/officeDocument/2006/relationships/image" Target="../media/image36.jpeg"/></Relationships>
</file>

<file path=ppt/slides/_rels/slide1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i="1" dirty="0">
                <a:solidFill>
                  <a:srgbClr val="F0F6FC"/>
                </a:solidFill>
                <a:effectLst/>
                <a:latin typeface="-apple-system"/>
              </a:rPr>
              <a:t>Составитель курсовой работы/отчёта по требованиям кафедры </a:t>
            </a:r>
            <a:br>
              <a:rPr lang="ru-RU" i="1" dirty="0">
                <a:solidFill>
                  <a:srgbClr val="F0F6FC"/>
                </a:solidFill>
                <a:effectLst/>
                <a:latin typeface="-apple-system"/>
              </a:rPr>
            </a:br>
            <a:r>
              <a:rPr lang="ru-RU" i="1" dirty="0">
                <a:solidFill>
                  <a:srgbClr val="F0F6FC"/>
                </a:solidFill>
                <a:effectLst/>
                <a:latin typeface="-apple-system"/>
              </a:rPr>
              <a:t>МПО ЭВМ</a:t>
            </a:r>
            <a:endParaRPr lang="ru-RU"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18C06C-8864-E446-07A3-542E3DD8C533}"/>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77987CC3-3F99-35E2-2219-32A51C47DF1A}"/>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10</a:t>
            </a:fld>
            <a:endParaRPr lang="ru-RU">
              <a:solidFill>
                <a:srgbClr val="000000">
                  <a:tint val="75000"/>
                </a:srgbClr>
              </a:solidFill>
            </a:endParaRPr>
          </a:p>
        </p:txBody>
      </p:sp>
      <p:sp>
        <p:nvSpPr>
          <p:cNvPr id="6" name="Заголовок 5">
            <a:extLst>
              <a:ext uri="{FF2B5EF4-FFF2-40B4-BE49-F238E27FC236}">
                <a16:creationId xmlns:a16="http://schemas.microsoft.com/office/drawing/2014/main" id="{054E0AD4-1A9B-A9B0-AF6E-7600AF32E86C}"/>
              </a:ext>
            </a:extLst>
          </p:cNvPr>
          <p:cNvSpPr>
            <a:spLocks noGrp="1"/>
          </p:cNvSpPr>
          <p:nvPr>
            <p:ph type="title"/>
          </p:nvPr>
        </p:nvSpPr>
        <p:spPr/>
        <p:txBody>
          <a:bodyPr/>
          <a:lstStyle/>
          <a:p>
            <a:r>
              <a:rPr lang="ru-RU" dirty="0"/>
              <a:t>Демонстрация</a:t>
            </a:r>
          </a:p>
        </p:txBody>
      </p:sp>
      <mc:AlternateContent xmlns:mc="http://schemas.openxmlformats.org/markup-compatibility/2006" xmlns:p14="http://schemas.microsoft.com/office/powerpoint/2010/main">
        <mc:Choice Requires="p14">
          <p:contentPart p14:bwMode="auto" r:id="rId4">
            <p14:nvContentPartPr>
              <p14:cNvPr id="3" name="Рукописный ввод 2">
                <a:extLst>
                  <a:ext uri="{FF2B5EF4-FFF2-40B4-BE49-F238E27FC236}">
                    <a16:creationId xmlns:a16="http://schemas.microsoft.com/office/drawing/2014/main" id="{1826F14F-766F-A7A2-8F96-623513F94AE1}"/>
                  </a:ext>
                </a:extLst>
              </p14:cNvPr>
              <p14:cNvContentPartPr/>
              <p14:nvPr/>
            </p14:nvContentPartPr>
            <p14:xfrm>
              <a:off x="5345120" y="3264480"/>
              <a:ext cx="360" cy="360"/>
            </p14:xfrm>
          </p:contentPart>
        </mc:Choice>
        <mc:Fallback xmlns="">
          <p:pic>
            <p:nvPicPr>
              <p:cNvPr id="3" name="Рукописный ввод 2">
                <a:extLst>
                  <a:ext uri="{FF2B5EF4-FFF2-40B4-BE49-F238E27FC236}">
                    <a16:creationId xmlns:a16="http://schemas.microsoft.com/office/drawing/2014/main" id="{1826F14F-766F-A7A2-8F96-623513F94AE1}"/>
                  </a:ext>
                </a:extLst>
              </p:cNvPr>
              <p:cNvPicPr/>
              <p:nvPr/>
            </p:nvPicPr>
            <p:blipFill>
              <a:blip r:embed="rId6"/>
              <a:stretch>
                <a:fillRect/>
              </a:stretch>
            </p:blipFill>
            <p:spPr>
              <a:xfrm>
                <a:off x="5335760" y="3255120"/>
                <a:ext cx="19080" cy="19080"/>
              </a:xfrm>
              <a:prstGeom prst="rect">
                <a:avLst/>
              </a:prstGeom>
            </p:spPr>
          </p:pic>
        </mc:Fallback>
      </mc:AlternateContent>
      <p:pic>
        <p:nvPicPr>
          <p:cNvPr id="7" name="final1">
            <a:hlinkClick r:id="" action="ppaction://media"/>
            <a:extLst>
              <a:ext uri="{FF2B5EF4-FFF2-40B4-BE49-F238E27FC236}">
                <a16:creationId xmlns:a16="http://schemas.microsoft.com/office/drawing/2014/main" id="{EA810B09-1DD6-0A31-18B2-87DE49E453B8}"/>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329243" y="1069544"/>
            <a:ext cx="9402339" cy="5288279"/>
          </a:xfrm>
          <a:prstGeom prst="rect">
            <a:avLst/>
          </a:prstGeom>
        </p:spPr>
      </p:pic>
      <p:sp>
        <p:nvSpPr>
          <p:cNvPr id="11" name="Прямоугольник 10">
            <a:extLst>
              <a:ext uri="{FF2B5EF4-FFF2-40B4-BE49-F238E27FC236}">
                <a16:creationId xmlns:a16="http://schemas.microsoft.com/office/drawing/2014/main" id="{7B043B25-ED5B-67DF-D583-691300FE2601}"/>
              </a:ext>
            </a:extLst>
          </p:cNvPr>
          <p:cNvSpPr/>
          <p:nvPr/>
        </p:nvSpPr>
        <p:spPr>
          <a:xfrm>
            <a:off x="1329243" y="1069048"/>
            <a:ext cx="9402340" cy="529123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051383429"/>
      </p:ext>
    </p:extLst>
  </p:cSld>
  <p:clrMapOvr>
    <a:masterClrMapping/>
  </p:clrMapOvr>
  <p:timing>
    <p:tnLst>
      <p:par>
        <p:cTn id="1" dur="indefinite" restart="never" nodeType="tmRoot">
          <p:childTnLst>
            <p:video>
              <p:cMediaNode vol="80000">
                <p:cTn id="2" fill="hold" display="0">
                  <p:stCondLst>
                    <p:cond delay="indefinite"/>
                  </p:stCondLst>
                </p:cTn>
                <p:tgtEl>
                  <p:spTgt spid="7"/>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2" name="Picture 16">
            <a:extLst>
              <a:ext uri="{FF2B5EF4-FFF2-40B4-BE49-F238E27FC236}">
                <a16:creationId xmlns:a16="http://schemas.microsoft.com/office/drawing/2014/main" id="{BF4DFCB1-5A09-333E-F47D-0753535F7E9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2347" t="22405" r="44312" b="44235"/>
          <a:stretch/>
        </p:blipFill>
        <p:spPr bwMode="auto">
          <a:xfrm>
            <a:off x="2236071" y="3966710"/>
            <a:ext cx="1310983" cy="1405358"/>
          </a:xfrm>
          <a:prstGeom prst="ellipse">
            <a:avLst/>
          </a:prstGeom>
          <a:noFill/>
          <a:extLst>
            <a:ext uri="{909E8E84-426E-40DD-AFC4-6F175D3DCCD1}">
              <a14:hiddenFill xmlns:a14="http://schemas.microsoft.com/office/drawing/2010/main">
                <a:solidFill>
                  <a:srgbClr val="FFFFFF"/>
                </a:solidFill>
              </a14:hiddenFill>
            </a:ext>
          </a:extLst>
        </p:spPr>
      </p:pic>
      <p:pic>
        <p:nvPicPr>
          <p:cNvPr id="14" name="Рисунок 13">
            <a:extLst>
              <a:ext uri="{FF2B5EF4-FFF2-40B4-BE49-F238E27FC236}">
                <a16:creationId xmlns:a16="http://schemas.microsoft.com/office/drawing/2014/main" id="{350F95E1-1368-57A7-0F8D-E397B9CCBE61}"/>
              </a:ext>
            </a:extLst>
          </p:cNvPr>
          <p:cNvPicPr>
            <a:picLocks noChangeAspect="1"/>
          </p:cNvPicPr>
          <p:nvPr/>
        </p:nvPicPr>
        <p:blipFill>
          <a:blip r:embed="rId3"/>
          <a:stretch>
            <a:fillRect/>
          </a:stretch>
        </p:blipFill>
        <p:spPr>
          <a:xfrm>
            <a:off x="1694603" y="978803"/>
            <a:ext cx="1449813" cy="1411756"/>
          </a:xfrm>
          <a:prstGeom prst="rect">
            <a:avLst/>
          </a:prstGeom>
        </p:spPr>
      </p:pic>
      <p:pic>
        <p:nvPicPr>
          <p:cNvPr id="4102" name="Picture 6">
            <a:extLst>
              <a:ext uri="{FF2B5EF4-FFF2-40B4-BE49-F238E27FC236}">
                <a16:creationId xmlns:a16="http://schemas.microsoft.com/office/drawing/2014/main" id="{4A84F663-C110-E96F-EDFE-5CF6EF23EF6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3717" r="4645"/>
          <a:stretch/>
        </p:blipFill>
        <p:spPr bwMode="auto">
          <a:xfrm>
            <a:off x="406420" y="2682809"/>
            <a:ext cx="1257038" cy="1367522"/>
          </a:xfrm>
          <a:prstGeom prst="ellipse">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A05C280A-CB29-EF1A-A355-A80B4105F4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700000">
            <a:off x="5370634" y="2685227"/>
            <a:ext cx="1259671" cy="1410143"/>
          </a:xfrm>
          <a:prstGeom prst="ellipse">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2516E18-D005-5AA7-1CE1-D516764A2E0F}"/>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3434" t="30764" r="52799" b="40799"/>
          <a:stretch/>
        </p:blipFill>
        <p:spPr bwMode="auto">
          <a:xfrm>
            <a:off x="494239" y="5326066"/>
            <a:ext cx="1244174" cy="1396967"/>
          </a:xfrm>
          <a:prstGeom prst="ellipse">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D3374D98-956D-995B-8003-A9A026D55DA5}"/>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22819" t="28585" r="24693" b="30872"/>
          <a:stretch/>
        </p:blipFill>
        <p:spPr bwMode="auto">
          <a:xfrm>
            <a:off x="7165910" y="952234"/>
            <a:ext cx="1372657" cy="1416144"/>
          </a:xfrm>
          <a:prstGeom prst="ellipse">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024C55D1-92A9-4B02-AD60-DEC4B6659F3A}" type="slidenum">
              <a:rPr lang="ru-RU" smtClean="0"/>
              <a:pPr/>
              <a:t>11</a:t>
            </a:fld>
            <a:endParaRPr lang="ru-RU" dirty="0"/>
          </a:p>
        </p:txBody>
      </p:sp>
      <p:sp>
        <p:nvSpPr>
          <p:cNvPr id="4" name="Заголовок 3"/>
          <p:cNvSpPr>
            <a:spLocks noGrp="1"/>
          </p:cNvSpPr>
          <p:nvPr>
            <p:ph type="title"/>
          </p:nvPr>
        </p:nvSpPr>
        <p:spPr/>
        <p:txBody>
          <a:bodyPr>
            <a:normAutofit/>
          </a:bodyPr>
          <a:lstStyle/>
          <a:p>
            <a:pPr algn="l"/>
            <a:r>
              <a:rPr lang="ru-RU" b="1" i="0" dirty="0">
                <a:solidFill>
                  <a:srgbClr val="F0F6FC"/>
                </a:solidFill>
                <a:effectLst/>
                <a:latin typeface="-apple-system"/>
              </a:rPr>
              <a:t>Команда</a:t>
            </a:r>
            <a:r>
              <a:rPr lang="en-US" b="1" i="0" dirty="0">
                <a:solidFill>
                  <a:srgbClr val="F0F6FC"/>
                </a:solidFill>
                <a:effectLst/>
                <a:latin typeface="-apple-system"/>
              </a:rPr>
              <a:t>: </a:t>
            </a:r>
            <a:r>
              <a:rPr lang="ru-RU" b="1" i="0" dirty="0">
                <a:solidFill>
                  <a:srgbClr val="F0F6FC"/>
                </a:solidFill>
                <a:effectLst/>
                <a:latin typeface="-apple-system"/>
              </a:rPr>
              <a:t>Семеро Маслят</a:t>
            </a:r>
          </a:p>
        </p:txBody>
      </p:sp>
      <p:sp>
        <p:nvSpPr>
          <p:cNvPr id="6" name="TextBox 5"/>
          <p:cNvSpPr txBox="1"/>
          <p:nvPr/>
        </p:nvSpPr>
        <p:spPr>
          <a:xfrm>
            <a:off x="8538567" y="1371983"/>
            <a:ext cx="2732813" cy="584775"/>
          </a:xfrm>
          <a:prstGeom prst="rect">
            <a:avLst/>
          </a:prstGeom>
          <a:noFill/>
        </p:spPr>
        <p:txBody>
          <a:bodyPr wrap="square" rtlCol="0">
            <a:spAutoFit/>
          </a:bodyPr>
          <a:lstStyle/>
          <a:p>
            <a:r>
              <a:rPr lang="ru-RU" sz="1600" dirty="0" err="1"/>
              <a:t>Микуцких</a:t>
            </a:r>
            <a:r>
              <a:rPr lang="ru-RU" sz="1600" dirty="0"/>
              <a:t> Г., тимлид, проектировщик, сборщик</a:t>
            </a:r>
            <a:endParaRPr lang="ru-RU" sz="1600" dirty="0">
              <a:solidFill>
                <a:srgbClr val="F5F5F5"/>
              </a:solidFill>
            </a:endParaRPr>
          </a:p>
        </p:txBody>
      </p:sp>
      <p:sp>
        <p:nvSpPr>
          <p:cNvPr id="8" name="TextBox 7"/>
          <p:cNvSpPr txBox="1"/>
          <p:nvPr/>
        </p:nvSpPr>
        <p:spPr>
          <a:xfrm>
            <a:off x="3635596" y="4325473"/>
            <a:ext cx="2485424" cy="584775"/>
          </a:xfrm>
          <a:prstGeom prst="rect">
            <a:avLst/>
          </a:prstGeom>
          <a:noFill/>
        </p:spPr>
        <p:txBody>
          <a:bodyPr wrap="square" rtlCol="0">
            <a:spAutoFit/>
          </a:bodyPr>
          <a:lstStyle/>
          <a:p>
            <a:r>
              <a:rPr lang="ru-RU" sz="1600" dirty="0"/>
              <a:t>Остапенко С.Я., </a:t>
            </a:r>
          </a:p>
          <a:p>
            <a:r>
              <a:rPr lang="ru-RU" sz="1600" dirty="0"/>
              <a:t>бэкенд, контроллеры</a:t>
            </a:r>
            <a:endParaRPr lang="ru-RU" sz="1600" dirty="0">
              <a:solidFill>
                <a:schemeClr val="bg1"/>
              </a:solidFill>
            </a:endParaRPr>
          </a:p>
        </p:txBody>
      </p:sp>
      <p:sp>
        <p:nvSpPr>
          <p:cNvPr id="21" name="TextBox 20"/>
          <p:cNvSpPr txBox="1"/>
          <p:nvPr/>
        </p:nvSpPr>
        <p:spPr>
          <a:xfrm>
            <a:off x="3143678" y="1371982"/>
            <a:ext cx="2265735" cy="584775"/>
          </a:xfrm>
          <a:prstGeom prst="rect">
            <a:avLst/>
          </a:prstGeom>
          <a:noFill/>
        </p:spPr>
        <p:txBody>
          <a:bodyPr wrap="square" rtlCol="0">
            <a:spAutoFit/>
          </a:bodyPr>
          <a:lstStyle/>
          <a:p>
            <a:r>
              <a:rPr lang="ru-RU" sz="1600" dirty="0"/>
              <a:t>Шаханов Никита Иванович, доцент</a:t>
            </a:r>
          </a:p>
        </p:txBody>
      </p:sp>
      <p:sp>
        <p:nvSpPr>
          <p:cNvPr id="26" name="TextBox 25"/>
          <p:cNvSpPr txBox="1"/>
          <p:nvPr/>
        </p:nvSpPr>
        <p:spPr>
          <a:xfrm>
            <a:off x="8697776" y="4228978"/>
            <a:ext cx="3273399" cy="830997"/>
          </a:xfrm>
          <a:prstGeom prst="rect">
            <a:avLst/>
          </a:prstGeom>
          <a:noFill/>
        </p:spPr>
        <p:txBody>
          <a:bodyPr wrap="square" rtlCol="0">
            <a:spAutoFit/>
          </a:bodyPr>
          <a:lstStyle/>
          <a:p>
            <a:r>
              <a:rPr lang="ru-RU" sz="1600" dirty="0"/>
              <a:t>Харламов Д.А, бэкенд, контроллеры (</a:t>
            </a:r>
            <a:r>
              <a:rPr lang="ru-RU" sz="1600" dirty="0" err="1"/>
              <a:t>OpenAPI</a:t>
            </a:r>
            <a:r>
              <a:rPr lang="ru-RU" sz="1600" dirty="0"/>
              <a:t>), сервисы</a:t>
            </a:r>
          </a:p>
        </p:txBody>
      </p:sp>
      <p:sp>
        <p:nvSpPr>
          <p:cNvPr id="28" name="TextBox 27"/>
          <p:cNvSpPr txBox="1"/>
          <p:nvPr/>
        </p:nvSpPr>
        <p:spPr>
          <a:xfrm>
            <a:off x="6717405" y="2897722"/>
            <a:ext cx="4022129" cy="584775"/>
          </a:xfrm>
          <a:prstGeom prst="rect">
            <a:avLst/>
          </a:prstGeom>
          <a:noFill/>
        </p:spPr>
        <p:txBody>
          <a:bodyPr wrap="square" rtlCol="0">
            <a:spAutoFit/>
          </a:bodyPr>
          <a:lstStyle/>
          <a:p>
            <a:r>
              <a:rPr lang="ru-RU" sz="1600" dirty="0"/>
              <a:t>Тихомиров В., фронтенд, локализация, редактирование </a:t>
            </a:r>
            <a:r>
              <a:rPr lang="ru-RU" sz="1600" dirty="0" err="1"/>
              <a:t>docx</a:t>
            </a:r>
            <a:r>
              <a:rPr lang="ru-RU" sz="1600" dirty="0"/>
              <a:t>-документа</a:t>
            </a:r>
          </a:p>
        </p:txBody>
      </p:sp>
      <p:sp>
        <p:nvSpPr>
          <p:cNvPr id="30" name="TextBox 29"/>
          <p:cNvSpPr txBox="1"/>
          <p:nvPr/>
        </p:nvSpPr>
        <p:spPr>
          <a:xfrm>
            <a:off x="1874948" y="5665258"/>
            <a:ext cx="3487751" cy="584775"/>
          </a:xfrm>
          <a:prstGeom prst="rect">
            <a:avLst/>
          </a:prstGeom>
          <a:noFill/>
        </p:spPr>
        <p:txBody>
          <a:bodyPr wrap="square" rtlCol="0">
            <a:spAutoFit/>
          </a:bodyPr>
          <a:lstStyle/>
          <a:p>
            <a:r>
              <a:rPr lang="ru-RU" sz="1600" dirty="0"/>
              <a:t>Маслов В., БД, контекст и миграции</a:t>
            </a:r>
          </a:p>
        </p:txBody>
      </p:sp>
      <p:sp>
        <p:nvSpPr>
          <p:cNvPr id="32" name="TextBox 31"/>
          <p:cNvSpPr txBox="1"/>
          <p:nvPr/>
        </p:nvSpPr>
        <p:spPr>
          <a:xfrm>
            <a:off x="6759008" y="5614406"/>
            <a:ext cx="3005328" cy="830997"/>
          </a:xfrm>
          <a:prstGeom prst="rect">
            <a:avLst/>
          </a:prstGeom>
          <a:noFill/>
        </p:spPr>
        <p:txBody>
          <a:bodyPr wrap="square" rtlCol="0">
            <a:spAutoFit/>
          </a:bodyPr>
          <a:lstStyle/>
          <a:p>
            <a:r>
              <a:rPr lang="ru-RU" sz="1600" dirty="0"/>
              <a:t>Новиков И.С., БД, сущности/модели, логирование, сервисы</a:t>
            </a:r>
          </a:p>
        </p:txBody>
      </p:sp>
      <p:sp>
        <p:nvSpPr>
          <p:cNvPr id="34" name="TextBox 33"/>
          <p:cNvSpPr txBox="1"/>
          <p:nvPr/>
        </p:nvSpPr>
        <p:spPr>
          <a:xfrm>
            <a:off x="1840588" y="2993390"/>
            <a:ext cx="3173645" cy="584775"/>
          </a:xfrm>
          <a:prstGeom prst="rect">
            <a:avLst/>
          </a:prstGeom>
          <a:noFill/>
        </p:spPr>
        <p:txBody>
          <a:bodyPr wrap="square" rtlCol="0">
            <a:spAutoFit/>
          </a:bodyPr>
          <a:lstStyle/>
          <a:p>
            <a:r>
              <a:rPr lang="ru-RU" sz="1600" dirty="0"/>
              <a:t>Белоус Г.П., фронтенд, интерфейс и страницы</a:t>
            </a:r>
          </a:p>
        </p:txBody>
      </p:sp>
      <p:pic>
        <p:nvPicPr>
          <p:cNvPr id="4100" name="Picture 4">
            <a:extLst>
              <a:ext uri="{FF2B5EF4-FFF2-40B4-BE49-F238E27FC236}">
                <a16:creationId xmlns:a16="http://schemas.microsoft.com/office/drawing/2014/main" id="{1905D726-5FCC-62A1-E72B-190EF4D87DA5}"/>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7738" t="3060" r="8822" b="8700"/>
          <a:stretch/>
        </p:blipFill>
        <p:spPr bwMode="auto">
          <a:xfrm>
            <a:off x="5369040" y="5326066"/>
            <a:ext cx="1282691" cy="1396967"/>
          </a:xfrm>
          <a:prstGeom prst="ellipse">
            <a:avLst/>
          </a:prstGeom>
          <a:noFill/>
          <a:extLst>
            <a:ext uri="{909E8E84-426E-40DD-AFC4-6F175D3DCCD1}">
              <a14:hiddenFill xmlns:a14="http://schemas.microsoft.com/office/drawing/2010/main">
                <a:solidFill>
                  <a:srgbClr val="FFFFFF"/>
                </a:solidFill>
              </a14:hiddenFill>
            </a:ext>
          </a:extLst>
        </p:spPr>
      </p:pic>
      <p:pic>
        <p:nvPicPr>
          <p:cNvPr id="4110" name="Picture 14">
            <a:extLst>
              <a:ext uri="{FF2B5EF4-FFF2-40B4-BE49-F238E27FC236}">
                <a16:creationId xmlns:a16="http://schemas.microsoft.com/office/drawing/2014/main" id="{5F64F50B-E311-D9D5-1BE6-7C3A399C4C84}"/>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312105" y="4003130"/>
            <a:ext cx="1282691" cy="1282691"/>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262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ижний колонтитул 1">
            <a:extLst>
              <a:ext uri="{FF2B5EF4-FFF2-40B4-BE49-F238E27FC236}">
                <a16:creationId xmlns:a16="http://schemas.microsoft.com/office/drawing/2014/main" id="{4EE689AB-F220-1443-D8B2-5AEADCD8AE23}"/>
              </a:ext>
            </a:extLst>
          </p:cNvPr>
          <p:cNvSpPr>
            <a:spLocks noGrp="1"/>
          </p:cNvSpPr>
          <p:nvPr>
            <p:ph type="ftr" sz="quarter" idx="11"/>
          </p:nvPr>
        </p:nvSpPr>
        <p:spPr/>
        <p:txBody>
          <a:bodyPr/>
          <a:lstStyle/>
          <a:p>
            <a:endParaRPr lang="ru-RU" dirty="0"/>
          </a:p>
        </p:txBody>
      </p:sp>
      <p:sp>
        <p:nvSpPr>
          <p:cNvPr id="3" name="Номер слайда 2">
            <a:extLst>
              <a:ext uri="{FF2B5EF4-FFF2-40B4-BE49-F238E27FC236}">
                <a16:creationId xmlns:a16="http://schemas.microsoft.com/office/drawing/2014/main" id="{501538C7-2998-1A6F-BD9D-BEFA1A45647F}"/>
              </a:ext>
            </a:extLst>
          </p:cNvPr>
          <p:cNvSpPr>
            <a:spLocks noGrp="1"/>
          </p:cNvSpPr>
          <p:nvPr>
            <p:ph type="sldNum" sz="quarter" idx="12"/>
          </p:nvPr>
        </p:nvSpPr>
        <p:spPr/>
        <p:txBody>
          <a:bodyPr/>
          <a:lstStyle/>
          <a:p>
            <a:fld id="{024C55D1-92A9-4B02-AD60-DEC4B6659F3A}" type="slidenum">
              <a:rPr lang="ru-RU" smtClean="0"/>
              <a:pPr/>
              <a:t>12</a:t>
            </a:fld>
            <a:endParaRPr lang="ru-RU"/>
          </a:p>
        </p:txBody>
      </p:sp>
      <p:sp>
        <p:nvSpPr>
          <p:cNvPr id="4" name="Заголовок 3">
            <a:extLst>
              <a:ext uri="{FF2B5EF4-FFF2-40B4-BE49-F238E27FC236}">
                <a16:creationId xmlns:a16="http://schemas.microsoft.com/office/drawing/2014/main" id="{E9399DAD-102B-6BDB-0CD2-44659DB908AA}"/>
              </a:ext>
            </a:extLst>
          </p:cNvPr>
          <p:cNvSpPr>
            <a:spLocks noGrp="1"/>
          </p:cNvSpPr>
          <p:nvPr>
            <p:ph type="title"/>
          </p:nvPr>
        </p:nvSpPr>
        <p:spPr/>
        <p:txBody>
          <a:bodyPr/>
          <a:lstStyle/>
          <a:p>
            <a:pPr algn="ctr"/>
            <a:r>
              <a:rPr lang="ru-RU" dirty="0"/>
              <a:t>Спасибо за внимание!</a:t>
            </a:r>
          </a:p>
        </p:txBody>
      </p:sp>
      <p:pic>
        <p:nvPicPr>
          <p:cNvPr id="2052" name="Picture 4" descr="Picture background">
            <a:extLst>
              <a:ext uri="{FF2B5EF4-FFF2-40B4-BE49-F238E27FC236}">
                <a16:creationId xmlns:a16="http://schemas.microsoft.com/office/drawing/2014/main" id="{C4794464-BE93-3967-4995-2A899ABB344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519"/>
          <a:stretch>
            <a:fillRect/>
          </a:stretch>
        </p:blipFill>
        <p:spPr bwMode="auto">
          <a:xfrm>
            <a:off x="1523206" y="1470863"/>
            <a:ext cx="9144000" cy="4765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157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Номер слайда 4"/>
          <p:cNvSpPr>
            <a:spLocks noGrp="1"/>
          </p:cNvSpPr>
          <p:nvPr>
            <p:ph type="sldNum" sz="quarter" idx="12"/>
          </p:nvPr>
        </p:nvSpPr>
        <p:spPr/>
        <p:txBody>
          <a:bodyPr/>
          <a:lstStyle/>
          <a:p>
            <a:fld id="{024C55D1-92A9-4B02-AD60-DEC4B6659F3A}" type="slidenum">
              <a:rPr lang="ru-RU" smtClean="0">
                <a:solidFill>
                  <a:srgbClr val="000000">
                    <a:tint val="75000"/>
                  </a:srgbClr>
                </a:solidFill>
              </a:rPr>
              <a:pPr/>
              <a:t>2</a:t>
            </a:fld>
            <a:endParaRPr lang="ru-RU">
              <a:solidFill>
                <a:srgbClr val="000000">
                  <a:tint val="75000"/>
                </a:srgbClr>
              </a:solidFill>
            </a:endParaRPr>
          </a:p>
        </p:txBody>
      </p:sp>
      <p:sp>
        <p:nvSpPr>
          <p:cNvPr id="6" name="Заголовок 5"/>
          <p:cNvSpPr>
            <a:spLocks noGrp="1"/>
          </p:cNvSpPr>
          <p:nvPr>
            <p:ph type="title"/>
          </p:nvPr>
        </p:nvSpPr>
        <p:spPr/>
        <p:txBody>
          <a:bodyPr/>
          <a:lstStyle/>
          <a:p>
            <a:r>
              <a:rPr lang="ru-RU" dirty="0"/>
              <a:t>Проблема</a:t>
            </a:r>
          </a:p>
        </p:txBody>
      </p:sp>
      <p:sp>
        <p:nvSpPr>
          <p:cNvPr id="8" name="Объект 7"/>
          <p:cNvSpPr>
            <a:spLocks noGrp="1"/>
          </p:cNvSpPr>
          <p:nvPr>
            <p:ph idx="1"/>
          </p:nvPr>
        </p:nvSpPr>
        <p:spPr>
          <a:xfrm>
            <a:off x="1941654" y="1030632"/>
            <a:ext cx="8307103" cy="5073573"/>
          </a:xfrm>
          <a:prstGeom prst="rect">
            <a:avLst/>
          </a:prstGeom>
        </p:spPr>
        <p:txBody>
          <a:bodyPr wrap="square">
            <a:spAutoFit/>
          </a:bodyPr>
          <a:lstStyle/>
          <a:p>
            <a:pPr marL="0" lvl="0" indent="457200" algn="just">
              <a:spcBef>
                <a:spcPts val="0"/>
              </a:spcBef>
              <a:defRPr/>
            </a:pPr>
            <a:r>
              <a:rPr lang="ru-RU" dirty="0">
                <a:solidFill>
                  <a:srgbClr val="FF0000"/>
                </a:solidFill>
              </a:rPr>
              <a:t>Современные студенты совершенно не умеют составлять РПЗ. Речь не столько про наполнение, хотя оно тоже хромает, сколько про оформление. Большинство едва ли открывало методичку по написанию работ, максимум просто от кого-то слышали о том, что такая методичка существует. Кто-то сам редактирует оформление при написании работы, но даже так результат зачастую не соответствует ГОСТам. </a:t>
            </a:r>
          </a:p>
          <a:p>
            <a:pPr marL="0" lvl="0" indent="457200" algn="just">
              <a:spcBef>
                <a:spcPts val="0"/>
              </a:spcBef>
              <a:defRPr/>
            </a:pPr>
            <a:r>
              <a:rPr lang="ru-RU" dirty="0">
                <a:solidFill>
                  <a:srgbClr val="FF0000"/>
                </a:solidFill>
              </a:rPr>
              <a:t>Конечно, найдутся и те, кто изучает методичку, по ней создает шаблоны в </a:t>
            </a:r>
            <a:r>
              <a:rPr lang="en-US" dirty="0">
                <a:solidFill>
                  <a:srgbClr val="FF0000"/>
                </a:solidFill>
              </a:rPr>
              <a:t>MS Word, </a:t>
            </a:r>
            <a:r>
              <a:rPr lang="ru-RU" dirty="0">
                <a:solidFill>
                  <a:srgbClr val="FF0000"/>
                </a:solidFill>
              </a:rPr>
              <a:t>и затем использует их при подготовке РПЗ и прочей учебной документации, но таких абсолютное меньшинство. Но даже в этом случае есть вероятность, что где-то что-то слетит, добавится или удалится лишний отступ, и так далее.</a:t>
            </a:r>
            <a:endParaRPr lang="en-US" dirty="0">
              <a:solidFill>
                <a:srgbClr val="FF0000"/>
              </a:solidFill>
            </a:endParaRPr>
          </a:p>
        </p:txBody>
      </p:sp>
      <p:pic>
        <p:nvPicPr>
          <p:cNvPr id="3" name="Рисунок 2">
            <a:extLst>
              <a:ext uri="{FF2B5EF4-FFF2-40B4-BE49-F238E27FC236}">
                <a16:creationId xmlns:a16="http://schemas.microsoft.com/office/drawing/2014/main" id="{9A14741A-AACE-37C7-DD73-68DFF53EB388}"/>
              </a:ext>
            </a:extLst>
          </p:cNvPr>
          <p:cNvPicPr>
            <a:picLocks noChangeAspect="1"/>
          </p:cNvPicPr>
          <p:nvPr/>
        </p:nvPicPr>
        <p:blipFill>
          <a:blip r:embed="rId2"/>
          <a:stretch>
            <a:fillRect/>
          </a:stretch>
        </p:blipFill>
        <p:spPr>
          <a:xfrm>
            <a:off x="1941654" y="1016505"/>
            <a:ext cx="8307103" cy="5538068"/>
          </a:xfrm>
          <a:prstGeom prst="rect">
            <a:avLst/>
          </a:prstGeom>
        </p:spPr>
      </p:pic>
    </p:spTree>
    <p:extLst>
      <p:ext uri="{BB962C8B-B14F-4D97-AF65-F5344CB8AC3E}">
        <p14:creationId xmlns:p14="http://schemas.microsoft.com/office/powerpoint/2010/main" val="2596323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06420C8-919D-D282-7349-7B8F98AE8D22}"/>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5DBCFDEA-0EA4-B077-3341-A4EE06CA3C0A}"/>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3</a:t>
            </a:fld>
            <a:endParaRPr lang="ru-RU" dirty="0">
              <a:solidFill>
                <a:srgbClr val="000000">
                  <a:tint val="75000"/>
                </a:srgbClr>
              </a:solidFill>
            </a:endParaRPr>
          </a:p>
        </p:txBody>
      </p:sp>
      <p:sp>
        <p:nvSpPr>
          <p:cNvPr id="6" name="Заголовок 5">
            <a:extLst>
              <a:ext uri="{FF2B5EF4-FFF2-40B4-BE49-F238E27FC236}">
                <a16:creationId xmlns:a16="http://schemas.microsoft.com/office/drawing/2014/main" id="{194A6173-D6A5-09D8-680C-93AE8D8153F3}"/>
              </a:ext>
            </a:extLst>
          </p:cNvPr>
          <p:cNvSpPr>
            <a:spLocks noGrp="1"/>
          </p:cNvSpPr>
          <p:nvPr>
            <p:ph type="title"/>
          </p:nvPr>
        </p:nvSpPr>
        <p:spPr/>
        <p:txBody>
          <a:bodyPr/>
          <a:lstStyle/>
          <a:p>
            <a:r>
              <a:rPr lang="ru-RU" dirty="0"/>
              <a:t>Идея проекта</a:t>
            </a:r>
          </a:p>
        </p:txBody>
      </p:sp>
      <p:sp>
        <p:nvSpPr>
          <p:cNvPr id="8" name="Объект 7">
            <a:extLst>
              <a:ext uri="{FF2B5EF4-FFF2-40B4-BE49-F238E27FC236}">
                <a16:creationId xmlns:a16="http://schemas.microsoft.com/office/drawing/2014/main" id="{979F2329-3019-5D1B-9E90-476458AD29CC}"/>
              </a:ext>
            </a:extLst>
          </p:cNvPr>
          <p:cNvSpPr>
            <a:spLocks noGrp="1"/>
          </p:cNvSpPr>
          <p:nvPr>
            <p:ph idx="1"/>
          </p:nvPr>
        </p:nvSpPr>
        <p:spPr>
          <a:xfrm>
            <a:off x="609521" y="983009"/>
            <a:ext cx="5037654" cy="5289017"/>
          </a:xfrm>
          <a:prstGeom prst="rect">
            <a:avLst/>
          </a:prstGeom>
        </p:spPr>
        <p:txBody>
          <a:bodyPr wrap="square">
            <a:spAutoFit/>
          </a:bodyPr>
          <a:lstStyle/>
          <a:p>
            <a:pPr marL="0" lvl="0" indent="457200" algn="just">
              <a:spcBef>
                <a:spcPts val="0"/>
              </a:spcBef>
              <a:defRPr/>
            </a:pPr>
            <a:r>
              <a:rPr lang="ru-RU" sz="2400" dirty="0">
                <a:latin typeface="Times New Roman" panose="02020603050405020304" pitchFamily="18" charset="0"/>
                <a:cs typeface="Times New Roman" panose="02020603050405020304" pitchFamily="18" charset="0"/>
              </a:rPr>
              <a:t>Идея проекта: пользователь выбирает нужный шаблон работы, по необходимости создает разделы, заголовки, пункты, подпункты и т.д., заполняет его своим материалом в соответствии с требованиями конкретной дисциплины, затем сохраняет и скачивает документ. При этом оформление создается автоматически, и пользователь не может менять его.</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Всё редактирование документа идет в пределах конкретных текстовых полей</a:t>
            </a:r>
          </a:p>
        </p:txBody>
      </p:sp>
      <p:pic>
        <p:nvPicPr>
          <p:cNvPr id="1026" name="Picture 2">
            <a:extLst>
              <a:ext uri="{FF2B5EF4-FFF2-40B4-BE49-F238E27FC236}">
                <a16:creationId xmlns:a16="http://schemas.microsoft.com/office/drawing/2014/main" id="{A32BE6DF-78F1-13DE-00FA-823D6614A23B}"/>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21722"/>
          <a:stretch>
            <a:fillRect/>
          </a:stretch>
        </p:blipFill>
        <p:spPr bwMode="auto">
          <a:xfrm>
            <a:off x="5868238" y="916489"/>
            <a:ext cx="6008950" cy="5623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3605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17FFD-30B0-D180-5701-EDF03378B34A}"/>
            </a:ext>
          </a:extLst>
        </p:cNvPr>
        <p:cNvGrpSpPr/>
        <p:nvPr/>
      </p:nvGrpSpPr>
      <p:grpSpPr>
        <a:xfrm>
          <a:off x="0" y="0"/>
          <a:ext cx="0" cy="0"/>
          <a:chOff x="0" y="0"/>
          <a:chExt cx="0" cy="0"/>
        </a:xfrm>
      </p:grpSpPr>
      <p:sp>
        <p:nvSpPr>
          <p:cNvPr id="6" name="Заголовок 5">
            <a:extLst>
              <a:ext uri="{FF2B5EF4-FFF2-40B4-BE49-F238E27FC236}">
                <a16:creationId xmlns:a16="http://schemas.microsoft.com/office/drawing/2014/main" id="{1EF6034A-7808-0B6D-14F2-967C0A3B6036}"/>
              </a:ext>
            </a:extLst>
          </p:cNvPr>
          <p:cNvSpPr>
            <a:spLocks noGrp="1"/>
          </p:cNvSpPr>
          <p:nvPr>
            <p:ph type="title"/>
          </p:nvPr>
        </p:nvSpPr>
        <p:spPr>
          <a:xfrm>
            <a:off x="311110" y="1"/>
            <a:ext cx="11119190" cy="777014"/>
          </a:xfrm>
        </p:spPr>
        <p:txBody>
          <a:bodyPr anchor="ctr">
            <a:normAutofit/>
          </a:bodyPr>
          <a:lstStyle/>
          <a:p>
            <a:r>
              <a:rPr lang="ru-RU" dirty="0">
                <a:latin typeface="Times New Roman" panose="02020603050405020304" pitchFamily="18" charset="0"/>
                <a:cs typeface="Times New Roman" panose="02020603050405020304" pitchFamily="18" charset="0"/>
              </a:rPr>
              <a:t>Стек технологий</a:t>
            </a:r>
          </a:p>
        </p:txBody>
      </p:sp>
      <p:sp>
        <p:nvSpPr>
          <p:cNvPr id="5" name="Номер слайда 4">
            <a:extLst>
              <a:ext uri="{FF2B5EF4-FFF2-40B4-BE49-F238E27FC236}">
                <a16:creationId xmlns:a16="http://schemas.microsoft.com/office/drawing/2014/main" id="{E3E82E25-5093-CF46-1AD3-E7E6FBF5D4F4}"/>
              </a:ext>
            </a:extLst>
          </p:cNvPr>
          <p:cNvSpPr>
            <a:spLocks noGrp="1"/>
          </p:cNvSpPr>
          <p:nvPr>
            <p:ph type="sldNum" sz="quarter" idx="12"/>
          </p:nvPr>
        </p:nvSpPr>
        <p:spPr>
          <a:xfrm>
            <a:off x="11119776" y="6357823"/>
            <a:ext cx="757411" cy="365210"/>
          </a:xfrm>
        </p:spPr>
        <p:txBody>
          <a:bodyPr anchor="ctr">
            <a:normAutofit/>
          </a:bodyPr>
          <a:lstStyle/>
          <a:p>
            <a:pPr>
              <a:spcAft>
                <a:spcPts val="600"/>
              </a:spcAft>
            </a:pPr>
            <a:fld id="{024C55D1-92A9-4B02-AD60-DEC4B6659F3A}" type="slidenum">
              <a:rPr lang="ru-RU" smtClean="0">
                <a:latin typeface="Times New Roman" panose="02020603050405020304" pitchFamily="18" charset="0"/>
                <a:cs typeface="Times New Roman" panose="02020603050405020304" pitchFamily="18" charset="0"/>
              </a:rPr>
              <a:pPr>
                <a:spcAft>
                  <a:spcPts val="600"/>
                </a:spcAft>
              </a:pPr>
              <a:t>4</a:t>
            </a:fld>
            <a:endParaRPr lang="ru-RU">
              <a:latin typeface="Times New Roman" panose="02020603050405020304" pitchFamily="18" charset="0"/>
              <a:cs typeface="Times New Roman" panose="02020603050405020304" pitchFamily="18" charset="0"/>
            </a:endParaRPr>
          </a:p>
        </p:txBody>
      </p:sp>
      <p:graphicFrame>
        <p:nvGraphicFramePr>
          <p:cNvPr id="10" name="Объект 7">
            <a:extLst>
              <a:ext uri="{FF2B5EF4-FFF2-40B4-BE49-F238E27FC236}">
                <a16:creationId xmlns:a16="http://schemas.microsoft.com/office/drawing/2014/main" id="{3FCBC942-7AE0-F050-235A-58991C6F2FFE}"/>
              </a:ext>
            </a:extLst>
          </p:cNvPr>
          <p:cNvGraphicFramePr>
            <a:graphicFrameLocks noGrp="1"/>
          </p:cNvGraphicFramePr>
          <p:nvPr>
            <p:ph idx="1"/>
            <p:extLst>
              <p:ext uri="{D42A27DB-BD31-4B8C-83A1-F6EECF244321}">
                <p14:modId xmlns:p14="http://schemas.microsoft.com/office/powerpoint/2010/main" val="2304237344"/>
              </p:ext>
            </p:extLst>
          </p:nvPr>
        </p:nvGraphicFramePr>
        <p:xfrm>
          <a:off x="609521" y="983009"/>
          <a:ext cx="10971372" cy="51445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18578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4E1FB8-088D-890E-62F4-B13688D821CE}"/>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366931EE-89FE-F373-7683-E30398E00035}"/>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5</a:t>
            </a:fld>
            <a:endParaRPr lang="ru-RU">
              <a:solidFill>
                <a:srgbClr val="000000">
                  <a:tint val="75000"/>
                </a:srgbClr>
              </a:solidFill>
            </a:endParaRPr>
          </a:p>
        </p:txBody>
      </p:sp>
      <p:sp>
        <p:nvSpPr>
          <p:cNvPr id="6" name="Заголовок 5">
            <a:extLst>
              <a:ext uri="{FF2B5EF4-FFF2-40B4-BE49-F238E27FC236}">
                <a16:creationId xmlns:a16="http://schemas.microsoft.com/office/drawing/2014/main" id="{7212F700-6270-653E-3F9C-4B16F392AE75}"/>
              </a:ext>
            </a:extLst>
          </p:cNvPr>
          <p:cNvSpPr>
            <a:spLocks noGrp="1"/>
          </p:cNvSpPr>
          <p:nvPr>
            <p:ph type="title"/>
          </p:nvPr>
        </p:nvSpPr>
        <p:spPr/>
        <p:txBody>
          <a:bodyPr>
            <a:normAutofit/>
          </a:bodyPr>
          <a:lstStyle/>
          <a:p>
            <a:r>
              <a:rPr lang="ru-RU" dirty="0"/>
              <a:t>Среды разработки. Используемый инструментарий</a:t>
            </a:r>
          </a:p>
        </p:txBody>
      </p:sp>
      <p:sp>
        <p:nvSpPr>
          <p:cNvPr id="8" name="Объект 7">
            <a:extLst>
              <a:ext uri="{FF2B5EF4-FFF2-40B4-BE49-F238E27FC236}">
                <a16:creationId xmlns:a16="http://schemas.microsoft.com/office/drawing/2014/main" id="{C41884AD-70B9-2297-EE40-6257E1025ADE}"/>
              </a:ext>
            </a:extLst>
          </p:cNvPr>
          <p:cNvSpPr>
            <a:spLocks noGrp="1"/>
          </p:cNvSpPr>
          <p:nvPr>
            <p:ph idx="1"/>
          </p:nvPr>
        </p:nvSpPr>
        <p:spPr>
          <a:xfrm>
            <a:off x="609521" y="983009"/>
            <a:ext cx="10971372" cy="2334362"/>
          </a:xfrm>
          <a:prstGeom prst="rect">
            <a:avLst/>
          </a:prstGeom>
        </p:spPr>
        <p:txBody>
          <a:bodyPr wrap="square">
            <a:spAutoFit/>
          </a:bodyPr>
          <a:lstStyle/>
          <a:p>
            <a:pPr marL="0" lvl="0" indent="457200" algn="just">
              <a:spcBef>
                <a:spcPts val="0"/>
              </a:spcBef>
              <a:defRPr/>
            </a:pPr>
            <a:r>
              <a:rPr lang="en-US" sz="2400" b="1" dirty="0" err="1">
                <a:latin typeface="Times New Roman" panose="02020603050405020304" pitchFamily="18" charset="0"/>
                <a:cs typeface="Times New Roman" panose="02020603050405020304" pitchFamily="18" charset="0"/>
              </a:rPr>
              <a:t>Vusial</a:t>
            </a:r>
            <a:r>
              <a:rPr lang="en-US" sz="2400" b="1" dirty="0">
                <a:latin typeface="Times New Roman" panose="02020603050405020304" pitchFamily="18" charset="0"/>
                <a:cs typeface="Times New Roman" panose="02020603050405020304" pitchFamily="18" charset="0"/>
              </a:rPr>
              <a:t> Studio</a:t>
            </a:r>
            <a:r>
              <a:rPr lang="ru-RU" sz="2400" dirty="0">
                <a:latin typeface="Times New Roman" panose="02020603050405020304" pitchFamily="18" charset="0"/>
                <a:cs typeface="Times New Roman" panose="02020603050405020304" pitchFamily="18" charset="0"/>
              </a:rPr>
              <a:t> – IDE, созданная компанией Microsoft для создания программного обеспечения</a:t>
            </a:r>
          </a:p>
          <a:p>
            <a:pPr marL="0" lvl="0" indent="457200" algn="just">
              <a:spcBef>
                <a:spcPts val="0"/>
              </a:spcBef>
              <a:defRPr/>
            </a:pPr>
            <a:r>
              <a:rPr lang="ru-RU" sz="2400" dirty="0">
                <a:latin typeface="Times New Roman" panose="02020603050405020304" pitchFamily="18" charset="0"/>
                <a:cs typeface="Times New Roman" panose="02020603050405020304" pitchFamily="18" charset="0"/>
              </a:rPr>
              <a:t>Используемый инструментарий:</a:t>
            </a:r>
          </a:p>
          <a:p>
            <a:pPr marL="342900" lvl="0" indent="-342900" algn="just">
              <a:spcBef>
                <a:spcPts val="0"/>
              </a:spcBef>
              <a:buFont typeface="Arial" panose="020B0604020202020204" pitchFamily="34" charset="0"/>
              <a:buChar char="•"/>
              <a:defRPr/>
            </a:pPr>
            <a:r>
              <a:rPr lang="en-US" sz="2400" b="1" dirty="0" err="1">
                <a:latin typeface="Times New Roman" panose="02020603050405020304" pitchFamily="18" charset="0"/>
                <a:cs typeface="Times New Roman" panose="02020603050405020304" pitchFamily="18" charset="0"/>
              </a:rPr>
              <a:t>pgAdmin</a:t>
            </a:r>
            <a:r>
              <a:rPr lang="en-US" sz="2400" dirty="0">
                <a:latin typeface="Times New Roman" panose="02020603050405020304" pitchFamily="18" charset="0"/>
                <a:cs typeface="Times New Roman" panose="02020603050405020304" pitchFamily="18" charset="0"/>
              </a:rPr>
              <a:t> – </a:t>
            </a:r>
            <a:r>
              <a:rPr lang="ru-RU" sz="2400" dirty="0">
                <a:latin typeface="Times New Roman" panose="02020603050405020304" pitchFamily="18" charset="0"/>
                <a:cs typeface="Times New Roman" panose="02020603050405020304" pitchFamily="18" charset="0"/>
              </a:rPr>
              <a:t>инструмент с графическим интерфейсом для управления базами данных </a:t>
            </a:r>
            <a:r>
              <a:rPr lang="ru-RU" sz="2400" dirty="0" err="1">
                <a:latin typeface="Times New Roman" panose="02020603050405020304" pitchFamily="18" charset="0"/>
                <a:cs typeface="Times New Roman" panose="02020603050405020304" pitchFamily="18" charset="0"/>
              </a:rPr>
              <a:t>PostgreSQL</a:t>
            </a:r>
            <a:r>
              <a:rPr lang="ru-RU" sz="2400" dirty="0">
                <a:latin typeface="Times New Roman" panose="02020603050405020304" pitchFamily="18" charset="0"/>
                <a:cs typeface="Times New Roman" panose="02020603050405020304" pitchFamily="18" charset="0"/>
              </a:rPr>
              <a:t>.</a:t>
            </a:r>
          </a:p>
          <a:p>
            <a:pPr marL="342900" lvl="0" indent="-342900" algn="just">
              <a:spcBef>
                <a:spcPts val="0"/>
              </a:spcBef>
              <a:buFont typeface="Arial" panose="020B0604020202020204" pitchFamily="34" charset="0"/>
              <a:buChar char="•"/>
              <a:defRPr/>
            </a:pPr>
            <a:r>
              <a:rPr lang="en-US" sz="2400" b="1" dirty="0">
                <a:latin typeface="Times New Roman" panose="02020603050405020304" pitchFamily="18" charset="0"/>
                <a:cs typeface="Times New Roman" panose="02020603050405020304" pitchFamily="18" charset="0"/>
              </a:rPr>
              <a:t>Swagger</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 универсальная платформа для работы с API</a:t>
            </a:r>
            <a:endParaRPr lang="en-US" sz="2400"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D410EC7F-7BC1-C278-9820-1972BC078BA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521" y="4162574"/>
            <a:ext cx="1769785" cy="1769785"/>
          </a:xfrm>
          <a:prstGeom prst="rect">
            <a:avLst/>
          </a:prstGeom>
          <a:noFill/>
          <a:extLst>
            <a:ext uri="{909E8E84-426E-40DD-AFC4-6F175D3DCCD1}">
              <a14:hiddenFill xmlns:a14="http://schemas.microsoft.com/office/drawing/2010/main">
                <a:solidFill>
                  <a:srgbClr val="FFFFFF"/>
                </a:solidFill>
              </a14:hiddenFill>
            </a:ext>
          </a:extLst>
        </p:spPr>
      </p:pic>
      <p:pic>
        <p:nvPicPr>
          <p:cNvPr id="4" name="Рисунок 3">
            <a:extLst>
              <a:ext uri="{FF2B5EF4-FFF2-40B4-BE49-F238E27FC236}">
                <a16:creationId xmlns:a16="http://schemas.microsoft.com/office/drawing/2014/main" id="{4CCA7A9D-C1EC-FE36-9DB7-1917BEFB1429}"/>
              </a:ext>
            </a:extLst>
          </p:cNvPr>
          <p:cNvPicPr>
            <a:picLocks noChangeAspect="1"/>
          </p:cNvPicPr>
          <p:nvPr/>
        </p:nvPicPr>
        <p:blipFill>
          <a:blip r:embed="rId3"/>
          <a:stretch>
            <a:fillRect/>
          </a:stretch>
        </p:blipFill>
        <p:spPr>
          <a:xfrm>
            <a:off x="2772664" y="3737111"/>
            <a:ext cx="5162008" cy="2620712"/>
          </a:xfrm>
          <a:prstGeom prst="rect">
            <a:avLst/>
          </a:prstGeom>
        </p:spPr>
      </p:pic>
      <p:pic>
        <p:nvPicPr>
          <p:cNvPr id="9" name="Рисунок 8">
            <a:extLst>
              <a:ext uri="{FF2B5EF4-FFF2-40B4-BE49-F238E27FC236}">
                <a16:creationId xmlns:a16="http://schemas.microsoft.com/office/drawing/2014/main" id="{F268CBF0-05DE-11E4-D7F7-05A6A5C2CD6A}"/>
              </a:ext>
            </a:extLst>
          </p:cNvPr>
          <p:cNvPicPr>
            <a:picLocks noChangeAspect="1"/>
          </p:cNvPicPr>
          <p:nvPr/>
        </p:nvPicPr>
        <p:blipFill>
          <a:blip r:embed="rId4"/>
          <a:stretch>
            <a:fillRect/>
          </a:stretch>
        </p:blipFill>
        <p:spPr>
          <a:xfrm>
            <a:off x="8162264" y="3921192"/>
            <a:ext cx="3180487" cy="2252550"/>
          </a:xfrm>
          <a:prstGeom prst="rect">
            <a:avLst/>
          </a:prstGeom>
        </p:spPr>
      </p:pic>
    </p:spTree>
    <p:extLst>
      <p:ext uri="{BB962C8B-B14F-4D97-AF65-F5344CB8AC3E}">
        <p14:creationId xmlns:p14="http://schemas.microsoft.com/office/powerpoint/2010/main" val="2890245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AC1AD-F5A8-21E1-CBB1-4945530EC3A1}"/>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F7744281-89A4-E209-A6F1-134DE273FA53}"/>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6</a:t>
            </a:fld>
            <a:endParaRPr lang="ru-RU">
              <a:solidFill>
                <a:srgbClr val="000000">
                  <a:tint val="75000"/>
                </a:srgbClr>
              </a:solidFill>
            </a:endParaRPr>
          </a:p>
        </p:txBody>
      </p:sp>
      <p:sp>
        <p:nvSpPr>
          <p:cNvPr id="6" name="Заголовок 5">
            <a:extLst>
              <a:ext uri="{FF2B5EF4-FFF2-40B4-BE49-F238E27FC236}">
                <a16:creationId xmlns:a16="http://schemas.microsoft.com/office/drawing/2014/main" id="{560C27BC-269A-858D-8560-DBB6611F64CE}"/>
              </a:ext>
            </a:extLst>
          </p:cNvPr>
          <p:cNvSpPr>
            <a:spLocks noGrp="1"/>
          </p:cNvSpPr>
          <p:nvPr>
            <p:ph type="title"/>
          </p:nvPr>
        </p:nvSpPr>
        <p:spPr/>
        <p:txBody>
          <a:bodyPr>
            <a:normAutofit/>
          </a:bodyPr>
          <a:lstStyle/>
          <a:p>
            <a:r>
              <a:rPr lang="ru-RU" dirty="0"/>
              <a:t>Используемый инструментарий</a:t>
            </a:r>
          </a:p>
        </p:txBody>
      </p:sp>
      <p:sp>
        <p:nvSpPr>
          <p:cNvPr id="8" name="Объект 7">
            <a:extLst>
              <a:ext uri="{FF2B5EF4-FFF2-40B4-BE49-F238E27FC236}">
                <a16:creationId xmlns:a16="http://schemas.microsoft.com/office/drawing/2014/main" id="{E61126CF-FD65-D7D5-B6F4-52F26BB73F09}"/>
              </a:ext>
            </a:extLst>
          </p:cNvPr>
          <p:cNvSpPr>
            <a:spLocks noGrp="1"/>
          </p:cNvSpPr>
          <p:nvPr>
            <p:ph idx="1"/>
          </p:nvPr>
        </p:nvSpPr>
        <p:spPr>
          <a:xfrm>
            <a:off x="609521" y="983009"/>
            <a:ext cx="10971372" cy="1965030"/>
          </a:xfrm>
          <a:prstGeom prst="rect">
            <a:avLst/>
          </a:prstGeom>
        </p:spPr>
        <p:txBody>
          <a:bodyPr wrap="square">
            <a:spAutoFit/>
          </a:bodyPr>
          <a:lstStyle/>
          <a:p>
            <a:pPr marL="342900" lvl="0" indent="-342900" algn="just">
              <a:spcBef>
                <a:spcPts val="0"/>
              </a:spcBef>
              <a:buFont typeface="Arial" panose="020B0604020202020204" pitchFamily="34" charset="0"/>
              <a:buChar char="•"/>
              <a:defRPr/>
            </a:pPr>
            <a:r>
              <a:rPr lang="en-US" sz="2400" b="1" dirty="0">
                <a:latin typeface="Times New Roman" panose="02020603050405020304" pitchFamily="18" charset="0"/>
                <a:cs typeface="Times New Roman" panose="02020603050405020304" pitchFamily="18" charset="0"/>
                <a:sym typeface="Wingdings" panose="05000000000000000000" pitchFamily="2" charset="2"/>
              </a:rPr>
              <a:t>DTO</a:t>
            </a:r>
            <a:r>
              <a:rPr lang="en-US" sz="2400" dirty="0">
                <a:latin typeface="Times New Roman" panose="02020603050405020304" pitchFamily="18" charset="0"/>
                <a:cs typeface="Times New Roman" panose="02020603050405020304" pitchFamily="18" charset="0"/>
                <a:sym typeface="Wingdings" panose="05000000000000000000" pitchFamily="2" charset="2"/>
              </a:rPr>
              <a:t>-</a:t>
            </a:r>
            <a:r>
              <a:rPr lang="ru-RU" sz="2400" dirty="0">
                <a:latin typeface="Times New Roman" panose="02020603050405020304" pitchFamily="18" charset="0"/>
                <a:cs typeface="Times New Roman" panose="02020603050405020304" pitchFamily="18" charset="0"/>
                <a:sym typeface="Wingdings" panose="05000000000000000000" pitchFamily="2" charset="2"/>
              </a:rPr>
              <a:t>классы</a:t>
            </a:r>
          </a:p>
          <a:p>
            <a:pPr marL="342900" lvl="0" indent="-342900" algn="just">
              <a:spcBef>
                <a:spcPts val="0"/>
              </a:spcBef>
              <a:buFont typeface="Arial" panose="020B0604020202020204" pitchFamily="34" charset="0"/>
              <a:buChar char="•"/>
              <a:defRPr/>
            </a:pPr>
            <a:r>
              <a:rPr lang="en-US" sz="2400" b="1" dirty="0">
                <a:latin typeface="Times New Roman" panose="02020603050405020304" pitchFamily="18" charset="0"/>
                <a:cs typeface="Times New Roman" panose="02020603050405020304" pitchFamily="18" charset="0"/>
                <a:sym typeface="Wingdings" panose="05000000000000000000" pitchFamily="2" charset="2"/>
              </a:rPr>
              <a:t>Entity Framework Core</a:t>
            </a:r>
            <a:r>
              <a:rPr lang="ru-RU" sz="2400" dirty="0">
                <a:latin typeface="Times New Roman" panose="02020603050405020304" pitchFamily="18" charset="0"/>
                <a:cs typeface="Times New Roman" panose="02020603050405020304" pitchFamily="18" charset="0"/>
                <a:sym typeface="Wingdings" panose="05000000000000000000" pitchFamily="2" charset="2"/>
              </a:rPr>
              <a:t> - объектно-ориентированная, легковесная и расширяемая технология от компании Microsoft для доступа к данным.</a:t>
            </a:r>
            <a:endParaRPr lang="ru-RU" sz="2400" dirty="0">
              <a:latin typeface="Times New Roman" panose="02020603050405020304" pitchFamily="18" charset="0"/>
              <a:cs typeface="Times New Roman" panose="02020603050405020304" pitchFamily="18" charset="0"/>
            </a:endParaRPr>
          </a:p>
          <a:p>
            <a:pPr marL="342900" lvl="0" indent="-342900" algn="just">
              <a:spcBef>
                <a:spcPts val="0"/>
              </a:spcBef>
              <a:buFont typeface="Arial" panose="020B0604020202020204" pitchFamily="34" charset="0"/>
              <a:buChar char="•"/>
              <a:defRPr/>
            </a:pPr>
            <a:r>
              <a:rPr lang="en-US" sz="2400" b="1" dirty="0">
                <a:latin typeface="Times New Roman" panose="02020603050405020304" pitchFamily="18" charset="0"/>
                <a:cs typeface="Times New Roman" panose="02020603050405020304" pitchFamily="18" charset="0"/>
              </a:rPr>
              <a:t>ASP.NET Core</a:t>
            </a:r>
            <a:r>
              <a:rPr lang="ru-RU" sz="2400" dirty="0">
                <a:latin typeface="Times New Roman" panose="02020603050405020304" pitchFamily="18" charset="0"/>
                <a:cs typeface="Times New Roman" panose="02020603050405020304" pitchFamily="18" charset="0"/>
              </a:rPr>
              <a:t> – кроссплатформенный </a:t>
            </a:r>
            <a:r>
              <a:rPr lang="en-US" sz="2400" dirty="0">
                <a:latin typeface="Times New Roman" panose="02020603050405020304" pitchFamily="18" charset="0"/>
                <a:cs typeface="Times New Roman" panose="02020603050405020304" pitchFamily="18" charset="0"/>
              </a:rPr>
              <a:t>open-source </a:t>
            </a:r>
            <a:r>
              <a:rPr lang="ru-RU" sz="2400" dirty="0">
                <a:latin typeface="Times New Roman" panose="02020603050405020304" pitchFamily="18" charset="0"/>
                <a:cs typeface="Times New Roman" panose="02020603050405020304" pitchFamily="18" charset="0"/>
              </a:rPr>
              <a:t>фреймворк для создания веб-приложений на платформе .NET.</a:t>
            </a:r>
            <a:endParaRPr lang="ru-RU" dirty="0">
              <a:latin typeface="Times New Roman" panose="02020603050405020304" pitchFamily="18" charset="0"/>
              <a:cs typeface="Times New Roman" panose="02020603050405020304" pitchFamily="18" charset="0"/>
            </a:endParaRPr>
          </a:p>
        </p:txBody>
      </p:sp>
      <p:pic>
        <p:nvPicPr>
          <p:cNvPr id="1026" name="Picture 2" descr="Picture background">
            <a:extLst>
              <a:ext uri="{FF2B5EF4-FFF2-40B4-BE49-F238E27FC236}">
                <a16:creationId xmlns:a16="http://schemas.microsoft.com/office/drawing/2014/main" id="{631C6B15-5DA7-FEBE-A476-662191EA17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507" t="28753" r="19507" b="35767"/>
          <a:stretch/>
        </p:blipFill>
        <p:spPr bwMode="auto">
          <a:xfrm>
            <a:off x="2194174" y="3144606"/>
            <a:ext cx="5189917" cy="1698170"/>
          </a:xfrm>
          <a:prstGeom prst="rect">
            <a:avLst/>
          </a:prstGeom>
          <a:noFill/>
          <a:extLst>
            <a:ext uri="{909E8E84-426E-40DD-AFC4-6F175D3DCCD1}">
              <a14:hiddenFill xmlns:a14="http://schemas.microsoft.com/office/drawing/2010/main">
                <a:solidFill>
                  <a:srgbClr val="FFFFFF"/>
                </a:solidFill>
              </a14:hiddenFill>
            </a:ext>
          </a:extLst>
        </p:spPr>
      </p:pic>
      <p:pic>
        <p:nvPicPr>
          <p:cNvPr id="3" name="Рисунок 2">
            <a:extLst>
              <a:ext uri="{FF2B5EF4-FFF2-40B4-BE49-F238E27FC236}">
                <a16:creationId xmlns:a16="http://schemas.microsoft.com/office/drawing/2014/main" id="{C7825A0D-1143-2742-218F-35FDA7A64EB9}"/>
              </a:ext>
            </a:extLst>
          </p:cNvPr>
          <p:cNvPicPr>
            <a:picLocks noChangeAspect="1"/>
          </p:cNvPicPr>
          <p:nvPr/>
        </p:nvPicPr>
        <p:blipFill>
          <a:blip r:embed="rId3"/>
          <a:stretch>
            <a:fillRect/>
          </a:stretch>
        </p:blipFill>
        <p:spPr>
          <a:xfrm>
            <a:off x="2194174" y="5080086"/>
            <a:ext cx="7802064" cy="1657581"/>
          </a:xfrm>
          <a:prstGeom prst="rect">
            <a:avLst/>
          </a:prstGeom>
        </p:spPr>
      </p:pic>
      <p:pic>
        <p:nvPicPr>
          <p:cNvPr id="1030" name="Picture 6" descr="Picture background">
            <a:extLst>
              <a:ext uri="{FF2B5EF4-FFF2-40B4-BE49-F238E27FC236}">
                <a16:creationId xmlns:a16="http://schemas.microsoft.com/office/drawing/2014/main" id="{06FC31BD-DCAE-9E5E-7917-0A9D770875E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7722" t="19189" r="17175" b="22497"/>
          <a:stretch/>
        </p:blipFill>
        <p:spPr bwMode="auto">
          <a:xfrm>
            <a:off x="8327929" y="3348463"/>
            <a:ext cx="1668309" cy="1494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217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B22B1-1A33-91FB-A491-4AD0A77B741B}"/>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6EECA075-7A25-6A24-C8D7-0AD3BC295CC4}"/>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7</a:t>
            </a:fld>
            <a:endParaRPr lang="ru-RU">
              <a:solidFill>
                <a:srgbClr val="000000">
                  <a:tint val="75000"/>
                </a:srgbClr>
              </a:solidFill>
            </a:endParaRPr>
          </a:p>
        </p:txBody>
      </p:sp>
      <p:sp>
        <p:nvSpPr>
          <p:cNvPr id="6" name="Заголовок 5">
            <a:extLst>
              <a:ext uri="{FF2B5EF4-FFF2-40B4-BE49-F238E27FC236}">
                <a16:creationId xmlns:a16="http://schemas.microsoft.com/office/drawing/2014/main" id="{1FE8AAF8-B38E-FD09-0504-E609DE593514}"/>
              </a:ext>
            </a:extLst>
          </p:cNvPr>
          <p:cNvSpPr>
            <a:spLocks noGrp="1"/>
          </p:cNvSpPr>
          <p:nvPr>
            <p:ph type="title"/>
          </p:nvPr>
        </p:nvSpPr>
        <p:spPr/>
        <p:txBody>
          <a:bodyPr/>
          <a:lstStyle/>
          <a:p>
            <a:r>
              <a:rPr lang="ru-RU" dirty="0"/>
              <a:t>Трудности разработки</a:t>
            </a:r>
          </a:p>
        </p:txBody>
      </p:sp>
      <p:sp>
        <p:nvSpPr>
          <p:cNvPr id="8" name="Объект 7">
            <a:extLst>
              <a:ext uri="{FF2B5EF4-FFF2-40B4-BE49-F238E27FC236}">
                <a16:creationId xmlns:a16="http://schemas.microsoft.com/office/drawing/2014/main" id="{65BBF251-5602-60C9-66C8-1F107A671961}"/>
              </a:ext>
            </a:extLst>
          </p:cNvPr>
          <p:cNvSpPr>
            <a:spLocks noGrp="1"/>
          </p:cNvSpPr>
          <p:nvPr>
            <p:ph idx="1"/>
          </p:nvPr>
        </p:nvSpPr>
        <p:spPr>
          <a:xfrm>
            <a:off x="609520" y="922681"/>
            <a:ext cx="10971372" cy="1965030"/>
          </a:xfrm>
          <a:prstGeom prst="rect">
            <a:avLst/>
          </a:prstGeom>
        </p:spPr>
        <p:txBody>
          <a:bodyPr wrap="square">
            <a:spAutoFit/>
          </a:bodyPr>
          <a:lstStyle/>
          <a:p>
            <a:pPr marL="34290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Плохая организованность рабочего процесса</a:t>
            </a:r>
          </a:p>
          <a:p>
            <a:pPr marL="34290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Недостаток коммуникации в рамках разработки</a:t>
            </a:r>
          </a:p>
          <a:p>
            <a:pPr marL="34290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Некорректная постановка задач и сроков их выполнения</a:t>
            </a:r>
          </a:p>
          <a:p>
            <a:pPr marL="34290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Плохое распределение обязанностей</a:t>
            </a:r>
          </a:p>
          <a:p>
            <a:pPr marL="342900" indent="-342900" algn="just">
              <a:spcBef>
                <a:spcPts val="0"/>
              </a:spcBef>
              <a:buFont typeface="Arial" panose="020B0604020202020204" pitchFamily="34" charset="0"/>
              <a:buChar char="•"/>
              <a:defRPr/>
            </a:pPr>
            <a:endParaRPr lang="ru-RU" sz="2400" dirty="0">
              <a:latin typeface="Times New Roman" panose="02020603050405020304" pitchFamily="18" charset="0"/>
              <a:cs typeface="Times New Roman" panose="02020603050405020304" pitchFamily="18" charset="0"/>
            </a:endParaRPr>
          </a:p>
        </p:txBody>
      </p:sp>
      <p:pic>
        <p:nvPicPr>
          <p:cNvPr id="2052" name="Picture 4" descr="Picture background">
            <a:extLst>
              <a:ext uri="{FF2B5EF4-FFF2-40B4-BE49-F238E27FC236}">
                <a16:creationId xmlns:a16="http://schemas.microsoft.com/office/drawing/2014/main" id="{E21D26E4-2E8A-ABD3-274A-DDF060F68C7C}"/>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2154" r="8090" b="707"/>
          <a:stretch/>
        </p:blipFill>
        <p:spPr bwMode="auto">
          <a:xfrm>
            <a:off x="5973617" y="2111399"/>
            <a:ext cx="5897295" cy="415498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A509EC0-CBC6-541A-A0C6-71E197720BED}"/>
              </a:ext>
            </a:extLst>
          </p:cNvPr>
          <p:cNvSpPr txBox="1"/>
          <p:nvPr/>
        </p:nvSpPr>
        <p:spPr>
          <a:xfrm>
            <a:off x="637510" y="2385444"/>
            <a:ext cx="5336107" cy="3785652"/>
          </a:xfrm>
          <a:prstGeom prst="rect">
            <a:avLst/>
          </a:prstGeom>
          <a:noFill/>
        </p:spPr>
        <p:txBody>
          <a:bodyPr wrap="square" rtlCol="0">
            <a:spAutoFit/>
          </a:bodyPr>
          <a:lstStyle/>
          <a:p>
            <a:pPr marL="342900" lvl="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Недостаточно ответственный подход к разработке от некоторых участников</a:t>
            </a:r>
          </a:p>
          <a:p>
            <a:pPr marL="342900" lvl="0" indent="-342900" algn="just">
              <a:spcBef>
                <a:spcPts val="0"/>
              </a:spcBef>
              <a:buFont typeface="Arial" panose="020B0604020202020204" pitchFamily="34" charset="0"/>
              <a:buChar char="•"/>
              <a:defRPr/>
            </a:pPr>
            <a:r>
              <a:rPr lang="ru-RU" sz="2400" dirty="0">
                <a:latin typeface="Times New Roman" panose="02020603050405020304" pitchFamily="18" charset="0"/>
                <a:cs typeface="Times New Roman" panose="02020603050405020304" pitchFamily="18" charset="0"/>
              </a:rPr>
              <a:t>Низкий уровень навыков, а именно: </a:t>
            </a:r>
            <a:r>
              <a:rPr lang="en-US" sz="2400" dirty="0">
                <a:latin typeface="Times New Roman" panose="02020603050405020304" pitchFamily="18" charset="0"/>
                <a:cs typeface="Times New Roman" panose="02020603050405020304" pitchFamily="18" charset="0"/>
              </a:rPr>
              <a:t>hard-skills </a:t>
            </a:r>
            <a:r>
              <a:rPr lang="ru-RU" sz="2400" dirty="0">
                <a:latin typeface="Times New Roman" panose="02020603050405020304" pitchFamily="18" charset="0"/>
                <a:cs typeface="Times New Roman" panose="02020603050405020304" pitchFamily="18" charset="0"/>
              </a:rPr>
              <a:t>у некоторых участников и </a:t>
            </a:r>
            <a:r>
              <a:rPr lang="en-US" sz="2400" dirty="0">
                <a:latin typeface="Times New Roman" panose="02020603050405020304" pitchFamily="18" charset="0"/>
                <a:cs typeface="Times New Roman" panose="02020603050405020304" pitchFamily="18" charset="0"/>
              </a:rPr>
              <a:t>soft-skills </a:t>
            </a:r>
            <a:r>
              <a:rPr lang="ru-RU" sz="2400" dirty="0">
                <a:latin typeface="Times New Roman" panose="02020603050405020304" pitchFamily="18" charset="0"/>
                <a:cs typeface="Times New Roman" panose="02020603050405020304" pitchFamily="18" charset="0"/>
              </a:rPr>
              <a:t>у тимлида</a:t>
            </a:r>
          </a:p>
          <a:p>
            <a:pPr marL="342900" indent="-342900" algn="just">
              <a:buFont typeface="Arial" panose="020B0604020202020204" pitchFamily="34" charset="0"/>
              <a:buChar char="•"/>
            </a:pPr>
            <a:r>
              <a:rPr lang="ru-RU" sz="2400" dirty="0">
                <a:latin typeface="Times New Roman" panose="02020603050405020304" pitchFamily="18" charset="0"/>
                <a:cs typeface="Times New Roman" panose="02020603050405020304" pitchFamily="18" charset="0"/>
              </a:rPr>
              <a:t>Сокращение команды: трое участников потенциально могли покинуть проект из-за трудностей в учебе и возможного отчисления</a:t>
            </a:r>
          </a:p>
        </p:txBody>
      </p:sp>
    </p:spTree>
    <p:extLst>
      <p:ext uri="{BB962C8B-B14F-4D97-AF65-F5344CB8AC3E}">
        <p14:creationId xmlns:p14="http://schemas.microsoft.com/office/powerpoint/2010/main" val="32597140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6D915-8A32-D0E9-D1D6-9512AD289882}"/>
            </a:ext>
          </a:extLst>
        </p:cNvPr>
        <p:cNvGrpSpPr/>
        <p:nvPr/>
      </p:nvGrpSpPr>
      <p:grpSpPr>
        <a:xfrm>
          <a:off x="0" y="0"/>
          <a:ext cx="0" cy="0"/>
          <a:chOff x="0" y="0"/>
          <a:chExt cx="0" cy="0"/>
        </a:xfrm>
      </p:grpSpPr>
      <p:pic>
        <p:nvPicPr>
          <p:cNvPr id="3" name="Рисунок 2">
            <a:extLst>
              <a:ext uri="{FF2B5EF4-FFF2-40B4-BE49-F238E27FC236}">
                <a16:creationId xmlns:a16="http://schemas.microsoft.com/office/drawing/2014/main" id="{C3044CD6-7C05-7A46-49E6-715725D79301}"/>
              </a:ext>
            </a:extLst>
          </p:cNvPr>
          <p:cNvPicPr>
            <a:picLocks noChangeAspect="1"/>
          </p:cNvPicPr>
          <p:nvPr/>
        </p:nvPicPr>
        <p:blipFill>
          <a:blip r:embed="rId2"/>
          <a:srcRect l="20809" t="11739" r="14801" b="11481"/>
          <a:stretch>
            <a:fillRect/>
          </a:stretch>
        </p:blipFill>
        <p:spPr>
          <a:xfrm>
            <a:off x="911008" y="1044761"/>
            <a:ext cx="3818460" cy="2561163"/>
          </a:xfrm>
          <a:prstGeom prst="rect">
            <a:avLst/>
          </a:prstGeom>
        </p:spPr>
      </p:pic>
      <p:pic>
        <p:nvPicPr>
          <p:cNvPr id="22" name="Рисунок 21">
            <a:extLst>
              <a:ext uri="{FF2B5EF4-FFF2-40B4-BE49-F238E27FC236}">
                <a16:creationId xmlns:a16="http://schemas.microsoft.com/office/drawing/2014/main" id="{774C5959-F66E-8745-6E82-2192D6765C93}"/>
              </a:ext>
            </a:extLst>
          </p:cNvPr>
          <p:cNvPicPr>
            <a:picLocks noChangeAspect="1"/>
          </p:cNvPicPr>
          <p:nvPr/>
        </p:nvPicPr>
        <p:blipFill>
          <a:blip r:embed="rId3"/>
          <a:srcRect t="6875" b="14724"/>
          <a:stretch>
            <a:fillRect/>
          </a:stretch>
        </p:blipFill>
        <p:spPr>
          <a:xfrm>
            <a:off x="6135846" y="3837300"/>
            <a:ext cx="5735214" cy="2529246"/>
          </a:xfrm>
          <a:prstGeom prst="rect">
            <a:avLst/>
          </a:prstGeom>
        </p:spPr>
      </p:pic>
      <p:sp>
        <p:nvSpPr>
          <p:cNvPr id="5" name="Номер слайда 4">
            <a:extLst>
              <a:ext uri="{FF2B5EF4-FFF2-40B4-BE49-F238E27FC236}">
                <a16:creationId xmlns:a16="http://schemas.microsoft.com/office/drawing/2014/main" id="{1E927C2B-F4D0-BEA4-AFF5-544F8BF8A295}"/>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8</a:t>
            </a:fld>
            <a:endParaRPr lang="ru-RU" dirty="0">
              <a:solidFill>
                <a:srgbClr val="000000">
                  <a:tint val="75000"/>
                </a:srgbClr>
              </a:solidFill>
            </a:endParaRPr>
          </a:p>
        </p:txBody>
      </p:sp>
      <p:sp>
        <p:nvSpPr>
          <p:cNvPr id="6" name="Заголовок 5">
            <a:extLst>
              <a:ext uri="{FF2B5EF4-FFF2-40B4-BE49-F238E27FC236}">
                <a16:creationId xmlns:a16="http://schemas.microsoft.com/office/drawing/2014/main" id="{0B4B7DD0-04EA-E0D2-00DE-B80BEA524550}"/>
              </a:ext>
            </a:extLst>
          </p:cNvPr>
          <p:cNvSpPr>
            <a:spLocks noGrp="1"/>
          </p:cNvSpPr>
          <p:nvPr>
            <p:ph type="title"/>
          </p:nvPr>
        </p:nvSpPr>
        <p:spPr/>
        <p:txBody>
          <a:bodyPr/>
          <a:lstStyle/>
          <a:p>
            <a:r>
              <a:rPr lang="ru-RU" dirty="0"/>
              <a:t>Как выглядит продукт</a:t>
            </a:r>
          </a:p>
        </p:txBody>
      </p:sp>
      <p:sp>
        <p:nvSpPr>
          <p:cNvPr id="8" name="Объект 7">
            <a:extLst>
              <a:ext uri="{FF2B5EF4-FFF2-40B4-BE49-F238E27FC236}">
                <a16:creationId xmlns:a16="http://schemas.microsoft.com/office/drawing/2014/main" id="{4FBD3B5A-A01A-A352-D01C-1978C08B7D69}"/>
              </a:ext>
            </a:extLst>
          </p:cNvPr>
          <p:cNvSpPr>
            <a:spLocks noGrp="1"/>
          </p:cNvSpPr>
          <p:nvPr>
            <p:ph idx="1"/>
          </p:nvPr>
        </p:nvSpPr>
        <p:spPr>
          <a:xfrm>
            <a:off x="766738" y="871060"/>
            <a:ext cx="3784751" cy="472314"/>
          </a:xfrm>
          <a:prstGeom prst="rect">
            <a:avLst/>
          </a:prstGeom>
        </p:spPr>
        <p:txBody>
          <a:bodyPr wrap="square">
            <a:spAutoFit/>
          </a:bodyPr>
          <a:lstStyle/>
          <a:p>
            <a:pPr marL="0" lvl="0" indent="457200" algn="just">
              <a:spcBef>
                <a:spcPts val="0"/>
              </a:spcBef>
              <a:defRPr/>
            </a:pPr>
            <a:r>
              <a:rPr lang="ru-RU" dirty="0"/>
              <a:t>Окно авторизации</a:t>
            </a:r>
          </a:p>
        </p:txBody>
      </p:sp>
      <p:sp>
        <p:nvSpPr>
          <p:cNvPr id="7" name="Объект 7">
            <a:extLst>
              <a:ext uri="{FF2B5EF4-FFF2-40B4-BE49-F238E27FC236}">
                <a16:creationId xmlns:a16="http://schemas.microsoft.com/office/drawing/2014/main" id="{30D3F3D7-C2FF-2F69-6C3C-560DBD3BF9A9}"/>
              </a:ext>
            </a:extLst>
          </p:cNvPr>
          <p:cNvSpPr txBox="1">
            <a:spLocks/>
          </p:cNvSpPr>
          <p:nvPr/>
        </p:nvSpPr>
        <p:spPr>
          <a:xfrm>
            <a:off x="927863" y="3324346"/>
            <a:ext cx="3784751" cy="472314"/>
          </a:xfrm>
          <a:prstGeom prst="rect">
            <a:avLst/>
          </a:prstGeom>
        </p:spPr>
        <p:txBody>
          <a:bodyPr vert="horz" wrap="square" lIns="117226" tIns="58613" rIns="117226" bIns="58613" rtlCol="0">
            <a:spAutoFit/>
          </a:bodyPr>
          <a:lstStyle>
            <a:lvl1pPr marL="2036" indent="-2036" algn="l" defTabSz="1172261" rtl="0" eaLnBrk="1" latinLnBrk="0" hangingPunct="1">
              <a:spcBef>
                <a:spcPct val="20000"/>
              </a:spcBef>
              <a:buFont typeface="Arial" pitchFamily="34" charset="0"/>
              <a:buNone/>
              <a:defRPr sz="2300" kern="1200">
                <a:solidFill>
                  <a:schemeClr val="tx1"/>
                </a:solidFill>
                <a:latin typeface="+mn-lt"/>
                <a:ea typeface="+mn-ea"/>
                <a:cs typeface="+mn-cs"/>
              </a:defRPr>
            </a:lvl1pPr>
            <a:lvl2pPr marL="461985" indent="-4070" algn="l" defTabSz="1172261" rtl="0" eaLnBrk="1" latinLnBrk="0" hangingPunct="1">
              <a:spcBef>
                <a:spcPct val="20000"/>
              </a:spcBef>
              <a:buFont typeface="Arial" pitchFamily="34" charset="0"/>
              <a:buNone/>
              <a:defRPr sz="1800" kern="1200">
                <a:solidFill>
                  <a:schemeClr val="tx1"/>
                </a:solidFill>
                <a:latin typeface="+mn-lt"/>
                <a:ea typeface="+mn-ea"/>
                <a:cs typeface="+mn-cs"/>
              </a:defRPr>
            </a:lvl2pPr>
            <a:lvl3pPr marL="1373744" indent="2036" algn="l" defTabSz="1172261" rtl="0" eaLnBrk="1" latinLnBrk="0" hangingPunct="1">
              <a:spcBef>
                <a:spcPct val="20000"/>
              </a:spcBef>
              <a:buFont typeface="Arial" pitchFamily="34" charset="0"/>
              <a:buNone/>
              <a:defRPr sz="1500" kern="1200">
                <a:solidFill>
                  <a:schemeClr val="bg1">
                    <a:lumMod val="75000"/>
                  </a:schemeClr>
                </a:solidFill>
                <a:latin typeface="+mn-lt"/>
                <a:ea typeface="+mn-ea"/>
                <a:cs typeface="+mn-cs"/>
              </a:defRPr>
            </a:lvl3pPr>
            <a:lvl4pPr marL="2051456"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4pPr>
            <a:lvl5pPr marL="2637587"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5pPr>
            <a:lvl6pPr marL="3223717"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6pPr>
            <a:lvl7pPr marL="380984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7pPr>
            <a:lvl8pPr marL="439597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8pPr>
            <a:lvl9pPr marL="498210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9pPr>
          </a:lstStyle>
          <a:p>
            <a:pPr marL="0" indent="457200" algn="just">
              <a:spcBef>
                <a:spcPts val="0"/>
              </a:spcBef>
              <a:defRPr/>
            </a:pPr>
            <a:r>
              <a:rPr lang="ru-RU" dirty="0"/>
              <a:t>Главная страница</a:t>
            </a:r>
          </a:p>
        </p:txBody>
      </p:sp>
      <p:sp>
        <p:nvSpPr>
          <p:cNvPr id="17" name="Объект 7">
            <a:extLst>
              <a:ext uri="{FF2B5EF4-FFF2-40B4-BE49-F238E27FC236}">
                <a16:creationId xmlns:a16="http://schemas.microsoft.com/office/drawing/2014/main" id="{5D24019D-B382-1D8E-1DED-E8AEFCA87BB5}"/>
              </a:ext>
            </a:extLst>
          </p:cNvPr>
          <p:cNvSpPr txBox="1">
            <a:spLocks/>
          </p:cNvSpPr>
          <p:nvPr/>
        </p:nvSpPr>
        <p:spPr>
          <a:xfrm>
            <a:off x="7114773" y="3327790"/>
            <a:ext cx="3784751" cy="472314"/>
          </a:xfrm>
          <a:prstGeom prst="rect">
            <a:avLst/>
          </a:prstGeom>
        </p:spPr>
        <p:txBody>
          <a:bodyPr vert="horz" wrap="square" lIns="117226" tIns="58613" rIns="117226" bIns="58613" rtlCol="0">
            <a:spAutoFit/>
          </a:bodyPr>
          <a:lstStyle>
            <a:lvl1pPr marL="2036" indent="-2036" algn="l" defTabSz="1172261" rtl="0" eaLnBrk="1" latinLnBrk="0" hangingPunct="1">
              <a:spcBef>
                <a:spcPct val="20000"/>
              </a:spcBef>
              <a:buFont typeface="Arial" pitchFamily="34" charset="0"/>
              <a:buNone/>
              <a:defRPr sz="2300" kern="1200">
                <a:solidFill>
                  <a:schemeClr val="tx1"/>
                </a:solidFill>
                <a:latin typeface="+mn-lt"/>
                <a:ea typeface="+mn-ea"/>
                <a:cs typeface="+mn-cs"/>
              </a:defRPr>
            </a:lvl1pPr>
            <a:lvl2pPr marL="461985" indent="-4070" algn="l" defTabSz="1172261" rtl="0" eaLnBrk="1" latinLnBrk="0" hangingPunct="1">
              <a:spcBef>
                <a:spcPct val="20000"/>
              </a:spcBef>
              <a:buFont typeface="Arial" pitchFamily="34" charset="0"/>
              <a:buNone/>
              <a:defRPr sz="1800" kern="1200">
                <a:solidFill>
                  <a:schemeClr val="tx1"/>
                </a:solidFill>
                <a:latin typeface="+mn-lt"/>
                <a:ea typeface="+mn-ea"/>
                <a:cs typeface="+mn-cs"/>
              </a:defRPr>
            </a:lvl2pPr>
            <a:lvl3pPr marL="1373744" indent="2036" algn="l" defTabSz="1172261" rtl="0" eaLnBrk="1" latinLnBrk="0" hangingPunct="1">
              <a:spcBef>
                <a:spcPct val="20000"/>
              </a:spcBef>
              <a:buFont typeface="Arial" pitchFamily="34" charset="0"/>
              <a:buNone/>
              <a:defRPr sz="1500" kern="1200">
                <a:solidFill>
                  <a:schemeClr val="bg1">
                    <a:lumMod val="75000"/>
                  </a:schemeClr>
                </a:solidFill>
                <a:latin typeface="+mn-lt"/>
                <a:ea typeface="+mn-ea"/>
                <a:cs typeface="+mn-cs"/>
              </a:defRPr>
            </a:lvl3pPr>
            <a:lvl4pPr marL="2051456"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4pPr>
            <a:lvl5pPr marL="2637587"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5pPr>
            <a:lvl6pPr marL="3223717"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6pPr>
            <a:lvl7pPr marL="380984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7pPr>
            <a:lvl8pPr marL="439597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8pPr>
            <a:lvl9pPr marL="498210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9pPr>
          </a:lstStyle>
          <a:p>
            <a:pPr marL="0" indent="457200" algn="just">
              <a:spcBef>
                <a:spcPts val="0"/>
              </a:spcBef>
              <a:defRPr/>
            </a:pPr>
            <a:r>
              <a:rPr lang="ru-RU" dirty="0"/>
              <a:t>Выбор документа</a:t>
            </a:r>
          </a:p>
        </p:txBody>
      </p:sp>
      <p:pic>
        <p:nvPicPr>
          <p:cNvPr id="19" name="Рисунок 18">
            <a:extLst>
              <a:ext uri="{FF2B5EF4-FFF2-40B4-BE49-F238E27FC236}">
                <a16:creationId xmlns:a16="http://schemas.microsoft.com/office/drawing/2014/main" id="{F99F849C-5770-0E36-5381-80C3DD5853EB}"/>
              </a:ext>
            </a:extLst>
          </p:cNvPr>
          <p:cNvPicPr>
            <a:picLocks noChangeAspect="1"/>
          </p:cNvPicPr>
          <p:nvPr/>
        </p:nvPicPr>
        <p:blipFill>
          <a:blip r:embed="rId4"/>
          <a:srcRect b="41821"/>
          <a:stretch>
            <a:fillRect/>
          </a:stretch>
        </p:blipFill>
        <p:spPr>
          <a:xfrm>
            <a:off x="6246061" y="1487117"/>
            <a:ext cx="5648130" cy="1848380"/>
          </a:xfrm>
          <a:prstGeom prst="rect">
            <a:avLst/>
          </a:prstGeom>
        </p:spPr>
      </p:pic>
      <p:sp>
        <p:nvSpPr>
          <p:cNvPr id="20" name="Объект 7">
            <a:extLst>
              <a:ext uri="{FF2B5EF4-FFF2-40B4-BE49-F238E27FC236}">
                <a16:creationId xmlns:a16="http://schemas.microsoft.com/office/drawing/2014/main" id="{91CA6535-776C-447D-D9B7-48300C885F2A}"/>
              </a:ext>
            </a:extLst>
          </p:cNvPr>
          <p:cNvSpPr txBox="1">
            <a:spLocks/>
          </p:cNvSpPr>
          <p:nvPr/>
        </p:nvSpPr>
        <p:spPr>
          <a:xfrm>
            <a:off x="7114774" y="969479"/>
            <a:ext cx="3784751" cy="472314"/>
          </a:xfrm>
          <a:prstGeom prst="rect">
            <a:avLst/>
          </a:prstGeom>
        </p:spPr>
        <p:txBody>
          <a:bodyPr vert="horz" wrap="square" lIns="117226" tIns="58613" rIns="117226" bIns="58613" rtlCol="0">
            <a:spAutoFit/>
          </a:bodyPr>
          <a:lstStyle>
            <a:lvl1pPr marL="2036" indent="-2036" algn="l" defTabSz="1172261" rtl="0" eaLnBrk="1" latinLnBrk="0" hangingPunct="1">
              <a:spcBef>
                <a:spcPct val="20000"/>
              </a:spcBef>
              <a:buFont typeface="Arial" pitchFamily="34" charset="0"/>
              <a:buNone/>
              <a:defRPr sz="2300" kern="1200">
                <a:solidFill>
                  <a:schemeClr val="tx1"/>
                </a:solidFill>
                <a:latin typeface="+mn-lt"/>
                <a:ea typeface="+mn-ea"/>
                <a:cs typeface="+mn-cs"/>
              </a:defRPr>
            </a:lvl1pPr>
            <a:lvl2pPr marL="461985" indent="-4070" algn="l" defTabSz="1172261" rtl="0" eaLnBrk="1" latinLnBrk="0" hangingPunct="1">
              <a:spcBef>
                <a:spcPct val="20000"/>
              </a:spcBef>
              <a:buFont typeface="Arial" pitchFamily="34" charset="0"/>
              <a:buNone/>
              <a:defRPr sz="1800" kern="1200">
                <a:solidFill>
                  <a:schemeClr val="tx1"/>
                </a:solidFill>
                <a:latin typeface="+mn-lt"/>
                <a:ea typeface="+mn-ea"/>
                <a:cs typeface="+mn-cs"/>
              </a:defRPr>
            </a:lvl2pPr>
            <a:lvl3pPr marL="1373744" indent="2036" algn="l" defTabSz="1172261" rtl="0" eaLnBrk="1" latinLnBrk="0" hangingPunct="1">
              <a:spcBef>
                <a:spcPct val="20000"/>
              </a:spcBef>
              <a:buFont typeface="Arial" pitchFamily="34" charset="0"/>
              <a:buNone/>
              <a:defRPr sz="1500" kern="1200">
                <a:solidFill>
                  <a:schemeClr val="bg1">
                    <a:lumMod val="75000"/>
                  </a:schemeClr>
                </a:solidFill>
                <a:latin typeface="+mn-lt"/>
                <a:ea typeface="+mn-ea"/>
                <a:cs typeface="+mn-cs"/>
              </a:defRPr>
            </a:lvl3pPr>
            <a:lvl4pPr marL="2051456"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4pPr>
            <a:lvl5pPr marL="2637587" indent="-293065" algn="l" defTabSz="1172261" rtl="0" eaLnBrk="1" latinLnBrk="0" hangingPunct="1">
              <a:spcBef>
                <a:spcPct val="20000"/>
              </a:spcBef>
              <a:buFont typeface="Arial" pitchFamily="34" charset="0"/>
              <a:buNone/>
              <a:defRPr sz="2600" kern="1200">
                <a:solidFill>
                  <a:schemeClr val="tx1"/>
                </a:solidFill>
                <a:latin typeface="+mn-lt"/>
                <a:ea typeface="+mn-ea"/>
                <a:cs typeface="+mn-cs"/>
              </a:defRPr>
            </a:lvl5pPr>
            <a:lvl6pPr marL="3223717"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6pPr>
            <a:lvl7pPr marL="380984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7pPr>
            <a:lvl8pPr marL="439597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8pPr>
            <a:lvl9pPr marL="4982108" indent="-293065" algn="l" defTabSz="1172261" rtl="0" eaLnBrk="1" latinLnBrk="0" hangingPunct="1">
              <a:spcBef>
                <a:spcPct val="20000"/>
              </a:spcBef>
              <a:buFont typeface="Arial" pitchFamily="34" charset="0"/>
              <a:buChar char="•"/>
              <a:defRPr sz="2600" kern="1200">
                <a:solidFill>
                  <a:schemeClr val="tx1"/>
                </a:solidFill>
                <a:latin typeface="+mn-lt"/>
                <a:ea typeface="+mn-ea"/>
                <a:cs typeface="+mn-cs"/>
              </a:defRPr>
            </a:lvl9pPr>
          </a:lstStyle>
          <a:p>
            <a:pPr marL="0" indent="457200" algn="just">
              <a:spcBef>
                <a:spcPts val="0"/>
              </a:spcBef>
              <a:defRPr/>
            </a:pPr>
            <a:r>
              <a:rPr lang="ru-RU" dirty="0"/>
              <a:t>Выбор шаблона</a:t>
            </a:r>
          </a:p>
        </p:txBody>
      </p:sp>
      <p:pic>
        <p:nvPicPr>
          <p:cNvPr id="11" name="Рисунок 10">
            <a:extLst>
              <a:ext uri="{FF2B5EF4-FFF2-40B4-BE49-F238E27FC236}">
                <a16:creationId xmlns:a16="http://schemas.microsoft.com/office/drawing/2014/main" id="{FAC1368A-9C15-F5DB-E819-4F8E05F6D52B}"/>
              </a:ext>
            </a:extLst>
          </p:cNvPr>
          <p:cNvPicPr>
            <a:picLocks noChangeAspect="1"/>
          </p:cNvPicPr>
          <p:nvPr/>
        </p:nvPicPr>
        <p:blipFill>
          <a:blip r:embed="rId5"/>
          <a:stretch>
            <a:fillRect/>
          </a:stretch>
        </p:blipFill>
        <p:spPr>
          <a:xfrm>
            <a:off x="572019" y="3847460"/>
            <a:ext cx="4496438" cy="2529246"/>
          </a:xfrm>
          <a:prstGeom prst="rect">
            <a:avLst/>
          </a:prstGeom>
        </p:spPr>
      </p:pic>
      <p:sp>
        <p:nvSpPr>
          <p:cNvPr id="12" name="Прямоугольник 11">
            <a:extLst>
              <a:ext uri="{FF2B5EF4-FFF2-40B4-BE49-F238E27FC236}">
                <a16:creationId xmlns:a16="http://schemas.microsoft.com/office/drawing/2014/main" id="{7BB4FDD3-3950-C8CD-E5F8-9DD1AE36C4FB}"/>
              </a:ext>
            </a:extLst>
          </p:cNvPr>
          <p:cNvSpPr/>
          <p:nvPr/>
        </p:nvSpPr>
        <p:spPr>
          <a:xfrm>
            <a:off x="572019" y="3796659"/>
            <a:ext cx="4503622" cy="256116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Прямоугольник 12">
            <a:extLst>
              <a:ext uri="{FF2B5EF4-FFF2-40B4-BE49-F238E27FC236}">
                <a16:creationId xmlns:a16="http://schemas.microsoft.com/office/drawing/2014/main" id="{B45D301B-0A4A-49AA-3B2F-F7232456E06F}"/>
              </a:ext>
            </a:extLst>
          </p:cNvPr>
          <p:cNvSpPr/>
          <p:nvPr/>
        </p:nvSpPr>
        <p:spPr>
          <a:xfrm>
            <a:off x="6183877" y="3790032"/>
            <a:ext cx="5735214" cy="256116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Прямоугольник 14">
            <a:extLst>
              <a:ext uri="{FF2B5EF4-FFF2-40B4-BE49-F238E27FC236}">
                <a16:creationId xmlns:a16="http://schemas.microsoft.com/office/drawing/2014/main" id="{5932E9F7-1911-CA51-408F-3F469EE14A98}"/>
              </a:ext>
            </a:extLst>
          </p:cNvPr>
          <p:cNvSpPr/>
          <p:nvPr/>
        </p:nvSpPr>
        <p:spPr>
          <a:xfrm>
            <a:off x="6202520" y="1421473"/>
            <a:ext cx="5735213" cy="18483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636299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E263BA-F998-541E-52EB-FE0F18DA3B18}"/>
            </a:ext>
          </a:extLst>
        </p:cNvPr>
        <p:cNvGrpSpPr/>
        <p:nvPr/>
      </p:nvGrpSpPr>
      <p:grpSpPr>
        <a:xfrm>
          <a:off x="0" y="0"/>
          <a:ext cx="0" cy="0"/>
          <a:chOff x="0" y="0"/>
          <a:chExt cx="0" cy="0"/>
        </a:xfrm>
      </p:grpSpPr>
      <p:sp>
        <p:nvSpPr>
          <p:cNvPr id="5" name="Номер слайда 4">
            <a:extLst>
              <a:ext uri="{FF2B5EF4-FFF2-40B4-BE49-F238E27FC236}">
                <a16:creationId xmlns:a16="http://schemas.microsoft.com/office/drawing/2014/main" id="{0BBB62A3-2B88-25B4-1E19-55DDBD1DF839}"/>
              </a:ext>
            </a:extLst>
          </p:cNvPr>
          <p:cNvSpPr>
            <a:spLocks noGrp="1"/>
          </p:cNvSpPr>
          <p:nvPr>
            <p:ph type="sldNum" sz="quarter" idx="12"/>
          </p:nvPr>
        </p:nvSpPr>
        <p:spPr/>
        <p:txBody>
          <a:bodyPr/>
          <a:lstStyle/>
          <a:p>
            <a:fld id="{024C55D1-92A9-4B02-AD60-DEC4B6659F3A}" type="slidenum">
              <a:rPr lang="ru-RU" smtClean="0">
                <a:solidFill>
                  <a:srgbClr val="000000">
                    <a:tint val="75000"/>
                  </a:srgbClr>
                </a:solidFill>
              </a:rPr>
              <a:pPr/>
              <a:t>9</a:t>
            </a:fld>
            <a:endParaRPr lang="ru-RU" dirty="0">
              <a:solidFill>
                <a:srgbClr val="000000">
                  <a:tint val="75000"/>
                </a:srgbClr>
              </a:solidFill>
            </a:endParaRPr>
          </a:p>
        </p:txBody>
      </p:sp>
      <p:sp>
        <p:nvSpPr>
          <p:cNvPr id="6" name="Заголовок 5">
            <a:extLst>
              <a:ext uri="{FF2B5EF4-FFF2-40B4-BE49-F238E27FC236}">
                <a16:creationId xmlns:a16="http://schemas.microsoft.com/office/drawing/2014/main" id="{AF7E3647-A43E-1891-B252-21FAEB6D8982}"/>
              </a:ext>
            </a:extLst>
          </p:cNvPr>
          <p:cNvSpPr>
            <a:spLocks noGrp="1"/>
          </p:cNvSpPr>
          <p:nvPr>
            <p:ph type="title"/>
          </p:nvPr>
        </p:nvSpPr>
        <p:spPr/>
        <p:txBody>
          <a:bodyPr/>
          <a:lstStyle/>
          <a:p>
            <a:r>
              <a:rPr lang="ru-RU" dirty="0"/>
              <a:t>Как выглядит продукт</a:t>
            </a:r>
          </a:p>
        </p:txBody>
      </p:sp>
      <p:sp>
        <p:nvSpPr>
          <p:cNvPr id="4" name="Объект 3">
            <a:extLst>
              <a:ext uri="{FF2B5EF4-FFF2-40B4-BE49-F238E27FC236}">
                <a16:creationId xmlns:a16="http://schemas.microsoft.com/office/drawing/2014/main" id="{AB7377DD-EFB2-ED17-10CB-98DE2C93AC59}"/>
              </a:ext>
            </a:extLst>
          </p:cNvPr>
          <p:cNvSpPr>
            <a:spLocks noGrp="1"/>
          </p:cNvSpPr>
          <p:nvPr>
            <p:ph idx="1"/>
          </p:nvPr>
        </p:nvSpPr>
        <p:spPr/>
        <p:txBody>
          <a:bodyPr/>
          <a:lstStyle/>
          <a:p>
            <a:pPr algn="ctr"/>
            <a:r>
              <a:rPr lang="ru-RU" dirty="0"/>
              <a:t>Окно редактирования документа</a:t>
            </a:r>
          </a:p>
        </p:txBody>
      </p:sp>
      <p:pic>
        <p:nvPicPr>
          <p:cNvPr id="11" name="Рисунок 10">
            <a:extLst>
              <a:ext uri="{FF2B5EF4-FFF2-40B4-BE49-F238E27FC236}">
                <a16:creationId xmlns:a16="http://schemas.microsoft.com/office/drawing/2014/main" id="{76C6C8E6-8585-5541-3447-B40A6EB05DE0}"/>
              </a:ext>
            </a:extLst>
          </p:cNvPr>
          <p:cNvPicPr>
            <a:picLocks noChangeAspect="1"/>
          </p:cNvPicPr>
          <p:nvPr/>
        </p:nvPicPr>
        <p:blipFill>
          <a:blip r:embed="rId2"/>
          <a:stretch>
            <a:fillRect/>
          </a:stretch>
        </p:blipFill>
        <p:spPr>
          <a:xfrm>
            <a:off x="1778026" y="1500996"/>
            <a:ext cx="8634360" cy="4856827"/>
          </a:xfrm>
          <a:prstGeom prst="rect">
            <a:avLst/>
          </a:prstGeom>
        </p:spPr>
      </p:pic>
      <p:sp>
        <p:nvSpPr>
          <p:cNvPr id="3" name="Прямоугольник 2">
            <a:extLst>
              <a:ext uri="{FF2B5EF4-FFF2-40B4-BE49-F238E27FC236}">
                <a16:creationId xmlns:a16="http://schemas.microsoft.com/office/drawing/2014/main" id="{96E9D194-A093-A9D5-7B95-F91D9198D54F}"/>
              </a:ext>
            </a:extLst>
          </p:cNvPr>
          <p:cNvSpPr/>
          <p:nvPr/>
        </p:nvSpPr>
        <p:spPr>
          <a:xfrm>
            <a:off x="1920240" y="1496314"/>
            <a:ext cx="8492146" cy="48615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388499485"/>
      </p:ext>
    </p:extLst>
  </p:cSld>
  <p:clrMapOvr>
    <a:masterClrMapping/>
  </p:clrMapOvr>
</p:sld>
</file>

<file path=ppt/theme/theme1.xml><?xml version="1.0" encoding="utf-8"?>
<a:theme xmlns:a="http://schemas.openxmlformats.org/drawingml/2006/main" name="Презентация">
  <a:themeElements>
    <a:clrScheme name="ЧГУ">
      <a:dk1>
        <a:srgbClr val="000000"/>
      </a:dk1>
      <a:lt1>
        <a:srgbClr val="FFFFFF"/>
      </a:lt1>
      <a:dk2>
        <a:srgbClr val="121314"/>
      </a:dk2>
      <a:lt2>
        <a:srgbClr val="F5F3F4"/>
      </a:lt2>
      <a:accent1>
        <a:srgbClr val="DA251D"/>
      </a:accent1>
      <a:accent2>
        <a:srgbClr val="A50E13"/>
      </a:accent2>
      <a:accent3>
        <a:srgbClr val="660102"/>
      </a:accent3>
      <a:accent4>
        <a:srgbClr val="E63538"/>
      </a:accent4>
      <a:accent5>
        <a:srgbClr val="B2A8A7"/>
      </a:accent5>
      <a:accent6>
        <a:srgbClr val="D4D4D4"/>
      </a:accent6>
      <a:hlink>
        <a:srgbClr val="DA251D"/>
      </a:hlink>
      <a:folHlink>
        <a:srgbClr val="B2A8A7"/>
      </a:folHlink>
    </a:clrScheme>
    <a:fontScheme name="ЧГУ">
      <a:majorFont>
        <a:latin typeface="Calibri"/>
        <a:ea typeface=""/>
        <a:cs typeface=""/>
      </a:majorFont>
      <a:minorFont>
        <a:latin typeface="Arial"/>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2b9d9955-93fb-4bd4-bcdb-8e7ddc259c20">
      <Terms xmlns="http://schemas.microsoft.com/office/infopath/2007/PartnerControls"/>
    </lcf76f155ced4ddcb4097134ff3c332f>
    <TaxCatchAll xmlns="4c612441-9502-4d03-96ef-459065c861a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3C87649E7524794AA35A456EA0EAADF8" ma:contentTypeVersion="17" ma:contentTypeDescription="Создание документа." ma:contentTypeScope="" ma:versionID="fb87eedecd697ba4617cc72a1530f443">
  <xsd:schema xmlns:xsd="http://www.w3.org/2001/XMLSchema" xmlns:xs="http://www.w3.org/2001/XMLSchema" xmlns:p="http://schemas.microsoft.com/office/2006/metadata/properties" xmlns:ns2="2b9d9955-93fb-4bd4-bcdb-8e7ddc259c20" xmlns:ns3="4c612441-9502-4d03-96ef-459065c861af" targetNamespace="http://schemas.microsoft.com/office/2006/metadata/properties" ma:root="true" ma:fieldsID="254d64a51c8f49f4711996da5ada53aa" ns2:_="" ns3:_="">
    <xsd:import namespace="2b9d9955-93fb-4bd4-bcdb-8e7ddc259c20"/>
    <xsd:import namespace="4c612441-9502-4d03-96ef-459065c861a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9d9955-93fb-4bd4-bcdb-8e7ddc259c2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Теги изображений" ma:readOnly="false" ma:fieldId="{5cf76f15-5ced-4ddc-b409-7134ff3c332f}" ma:taxonomyMulti="true" ma:sspId="18b14e38-c1c0-4c10-a034-9890b754996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c612441-9502-4d03-96ef-459065c861af" elementFormDefault="qualified">
    <xsd:import namespace="http://schemas.microsoft.com/office/2006/documentManagement/types"/>
    <xsd:import namespace="http://schemas.microsoft.com/office/infopath/2007/PartnerControls"/>
    <xsd:element name="SharedWithUsers" ma:index="10"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Совместно с подробностями" ma:internalName="SharedWithDetails" ma:readOnly="true">
      <xsd:simpleType>
        <xsd:restriction base="dms:Note">
          <xsd:maxLength value="255"/>
        </xsd:restriction>
      </xsd:simpleType>
    </xsd:element>
    <xsd:element name="TaxCatchAll" ma:index="22" nillable="true" ma:displayName="Taxonomy Catch All Column" ma:hidden="true" ma:list="{24f5d557-526c-428f-9913-5aeff0506f6f}" ma:internalName="TaxCatchAll" ma:showField="CatchAllData" ma:web="4c612441-9502-4d03-96ef-459065c861a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1B8064B-6AEE-45B6-92F7-27122D521523}">
  <ds:schemaRefs>
    <ds:schemaRef ds:uri="http://schemas.microsoft.com/sharepoint/v3/contenttype/forms"/>
  </ds:schemaRefs>
</ds:datastoreItem>
</file>

<file path=customXml/itemProps2.xml><?xml version="1.0" encoding="utf-8"?>
<ds:datastoreItem xmlns:ds="http://schemas.openxmlformats.org/officeDocument/2006/customXml" ds:itemID="{0CD8D69A-65EA-4ADD-8CB5-FD805E00AE98}">
  <ds:schemaRefs>
    <ds:schemaRef ds:uri="http://schemas.microsoft.com/office/2006/metadata/properties"/>
    <ds:schemaRef ds:uri="http://schemas.microsoft.com/office/infopath/2007/PartnerControls"/>
    <ds:schemaRef ds:uri="2b9d9955-93fb-4bd4-bcdb-8e7ddc259c20"/>
    <ds:schemaRef ds:uri="4c612441-9502-4d03-96ef-459065c861af"/>
  </ds:schemaRefs>
</ds:datastoreItem>
</file>

<file path=customXml/itemProps3.xml><?xml version="1.0" encoding="utf-8"?>
<ds:datastoreItem xmlns:ds="http://schemas.openxmlformats.org/officeDocument/2006/customXml" ds:itemID="{7995822B-D1AD-4571-BC09-6377FE1C30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b9d9955-93fb-4bd4-bcdb-8e7ddc259c20"/>
    <ds:schemaRef ds:uri="4c612441-9502-4d03-96ef-459065c861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4123</TotalTime>
  <Words>502</Words>
  <Application>Microsoft Office PowerPoint</Application>
  <PresentationFormat>Произвольный</PresentationFormat>
  <Paragraphs>60</Paragraphs>
  <Slides>12</Slides>
  <Notes>0</Notes>
  <HiddenSlides>0</HiddenSlides>
  <MMClips>1</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12</vt:i4>
      </vt:variant>
    </vt:vector>
  </HeadingPairs>
  <TitlesOfParts>
    <vt:vector size="17" baseType="lpstr">
      <vt:lpstr>-apple-system</vt:lpstr>
      <vt:lpstr>Arial</vt:lpstr>
      <vt:lpstr>Calibri</vt:lpstr>
      <vt:lpstr>Times New Roman</vt:lpstr>
      <vt:lpstr>Презентация</vt:lpstr>
      <vt:lpstr>Составитель курсовой работы/отчёта по требованиям кафедры  МПО ЭВМ</vt:lpstr>
      <vt:lpstr>Проблема</vt:lpstr>
      <vt:lpstr>Идея проекта</vt:lpstr>
      <vt:lpstr>Стек технологий</vt:lpstr>
      <vt:lpstr>Среды разработки. Используемый инструментарий</vt:lpstr>
      <vt:lpstr>Используемый инструментарий</vt:lpstr>
      <vt:lpstr>Трудности разработки</vt:lpstr>
      <vt:lpstr>Как выглядит продукт</vt:lpstr>
      <vt:lpstr>Как выглядит продукт</vt:lpstr>
      <vt:lpstr>Демонстрация</vt:lpstr>
      <vt:lpstr>Команда: Семеро Маслят</vt:lpstr>
      <vt:lpstr>Спасибо за внимание!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История и достижения кафедры химических технологий  1972-2022 гг.</dc:title>
  <dc:creator>Anastasia</dc:creator>
  <cp:lastModifiedBy>Степан Остапенко</cp:lastModifiedBy>
  <cp:revision>325</cp:revision>
  <dcterms:created xsi:type="dcterms:W3CDTF">2022-04-04T12:37:27Z</dcterms:created>
  <dcterms:modified xsi:type="dcterms:W3CDTF">2025-06-06T08:44:58Z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0x0101003C87649E7524794AA35A456EA0EAADF8</vt:lpwstr>
  </property>
  <property fmtid="{D5CDD505-2E9C-101B-9397-08002B2CF9AE}" pid="3" name="MediaServiceImageTags">
    <vt:lpwstr/>
  </property>
</Properties>
</file>

<file path=docProps/thumbnail.jpeg>
</file>